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36" r:id="rId1"/>
    <p:sldMasterId id="2147484346" r:id="rId2"/>
    <p:sldMasterId id="2147484465" r:id="rId3"/>
  </p:sldMasterIdLst>
  <p:notesMasterIdLst>
    <p:notesMasterId r:id="rId12"/>
  </p:notesMasterIdLst>
  <p:handoutMasterIdLst>
    <p:handoutMasterId r:id="rId13"/>
  </p:handoutMasterIdLst>
  <p:sldIdLst>
    <p:sldId id="256" r:id="rId4"/>
    <p:sldId id="313" r:id="rId5"/>
    <p:sldId id="314" r:id="rId6"/>
    <p:sldId id="315" r:id="rId7"/>
    <p:sldId id="312" r:id="rId8"/>
    <p:sldId id="316" r:id="rId9"/>
    <p:sldId id="317" r:id="rId10"/>
    <p:sldId id="311" r:id="rId11"/>
  </p:sldIdLst>
  <p:sldSz cx="9144000" cy="6858000" type="screen4x3"/>
  <p:notesSz cx="6858000" cy="9144000"/>
  <p:defaultTextStyle>
    <a:defPPr>
      <a:defRPr lang="sv-SE"/>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246">
          <p15:clr>
            <a:srgbClr val="A4A3A4"/>
          </p15:clr>
        </p15:guide>
        <p15:guide id="2" orient="horz" pos="182">
          <p15:clr>
            <a:srgbClr val="A4A3A4"/>
          </p15:clr>
        </p15:guide>
        <p15:guide id="3" orient="horz" pos="312">
          <p15:clr>
            <a:srgbClr val="A4A3A4"/>
          </p15:clr>
        </p15:guide>
        <p15:guide id="4" orient="horz" pos="4008">
          <p15:clr>
            <a:srgbClr val="A4A3A4"/>
          </p15:clr>
        </p15:guide>
        <p15:guide id="5" pos="180">
          <p15:clr>
            <a:srgbClr val="A4A3A4"/>
          </p15:clr>
        </p15:guide>
        <p15:guide id="6" pos="5573">
          <p15:clr>
            <a:srgbClr val="A4A3A4"/>
          </p15:clr>
        </p15:guide>
        <p15:guide id="7" pos="5445">
          <p15:clr>
            <a:srgbClr val="A4A3A4"/>
          </p15:clr>
        </p15:guide>
        <p15:guide id="8" pos="3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A4"/>
    <a:srgbClr val="007400"/>
    <a:srgbClr val="C32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6" autoAdjust="0"/>
    <p:restoredTop sz="94660"/>
  </p:normalViewPr>
  <p:slideViewPr>
    <p:cSldViewPr snapToGrid="0" snapToObjects="1">
      <p:cViewPr varScale="1">
        <p:scale>
          <a:sx n="130" d="100"/>
          <a:sy n="130" d="100"/>
        </p:scale>
        <p:origin x="942" y="126"/>
      </p:cViewPr>
      <p:guideLst>
        <p:guide orient="horz" pos="1246"/>
        <p:guide orient="horz" pos="182"/>
        <p:guide orient="horz" pos="312"/>
        <p:guide orient="horz" pos="4008"/>
        <p:guide pos="180"/>
        <p:guide pos="5573"/>
        <p:guide pos="5445"/>
        <p:guide pos="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128"/>
                <a:cs typeface="+mn-cs"/>
              </a:defRPr>
            </a:lvl1pPr>
          </a:lstStyle>
          <a:p>
            <a:pPr>
              <a:defRPr/>
            </a:pPr>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344ECF8-4AE7-42A3-A7F3-AC28DFAA85F8}" type="datetime1">
              <a:rPr lang="sv-SE" altLang="sv-SE"/>
              <a:pPr>
                <a:defRPr/>
              </a:pPr>
              <a:t>2020-03-18</a:t>
            </a:fld>
            <a:endParaRPr lang="sv-SE" alt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128"/>
                <a:cs typeface="+mn-cs"/>
              </a:defRPr>
            </a:lvl1pPr>
          </a:lstStyle>
          <a:p>
            <a:pPr>
              <a:defRPr/>
            </a:pPr>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5E49B40F-2484-4B98-B7C5-E830F977EBAC}" type="slidenum">
              <a:rPr lang="sv-SE" altLang="sv-SE"/>
              <a:pPr>
                <a:defRPr/>
              </a:pPr>
              <a:t>‹#›</a:t>
            </a:fld>
            <a:endParaRPr lang="sv-SE" altLang="sv-SE"/>
          </a:p>
        </p:txBody>
      </p:sp>
    </p:spTree>
    <p:extLst>
      <p:ext uri="{BB962C8B-B14F-4D97-AF65-F5344CB8AC3E}">
        <p14:creationId xmlns:p14="http://schemas.microsoft.com/office/powerpoint/2010/main" val="2545300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128"/>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5650937C-772E-45D2-9459-C4E3C727CE13}" type="datetime1">
              <a:rPr lang="sv-SE" altLang="sv-SE"/>
              <a:pPr>
                <a:defRPr/>
              </a:pPr>
              <a:t>2020-03-18</a:t>
            </a:fld>
            <a:endParaRPr lang="sv-SE" alt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altLang="sv-SE" noProof="0"/>
              <a:t>Klicka här för att ändra format på bakgrundstexten</a:t>
            </a:r>
          </a:p>
          <a:p>
            <a:pPr lvl="1"/>
            <a:r>
              <a:rPr lang="sv-SE" altLang="sv-SE" noProof="0"/>
              <a:t>Nivå två</a:t>
            </a:r>
          </a:p>
          <a:p>
            <a:pPr lvl="2"/>
            <a:r>
              <a:rPr lang="sv-SE" altLang="sv-SE" noProof="0"/>
              <a:t>Nivå tre</a:t>
            </a:r>
          </a:p>
          <a:p>
            <a:pPr lvl="3"/>
            <a:r>
              <a:rPr lang="sv-SE" altLang="sv-SE" noProof="0"/>
              <a:t>Nivå fyra</a:t>
            </a:r>
          </a:p>
          <a:p>
            <a:pPr lvl="4"/>
            <a:r>
              <a:rPr lang="sv-SE" alt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128"/>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02E970C2-B072-4C58-857C-A978EFCA1457}" type="slidenum">
              <a:rPr lang="sv-SE" altLang="sv-SE"/>
              <a:pPr>
                <a:defRPr/>
              </a:pPr>
              <a:t>‹#›</a:t>
            </a:fld>
            <a:endParaRPr lang="sv-SE" altLang="sv-SE"/>
          </a:p>
        </p:txBody>
      </p:sp>
    </p:spTree>
    <p:extLst>
      <p:ext uri="{BB962C8B-B14F-4D97-AF65-F5344CB8AC3E}">
        <p14:creationId xmlns:p14="http://schemas.microsoft.com/office/powerpoint/2010/main" val="330785977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a:ea typeface="ＭＳ Ｐゴシック" panose="020B0600070205080204" pitchFamily="34" charset="-128"/>
            </a:endParaRPr>
          </a:p>
        </p:txBody>
      </p:sp>
      <p:sp>
        <p:nvSpPr>
          <p:cNvPr id="819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9991CCB-B2A4-49CA-B543-7FAB38DB3688}" type="slidenum">
              <a:rPr lang="sv-SE" altLang="sv-SE">
                <a:latin typeface="Calibri" panose="020F0502020204030204" pitchFamily="34" charset="0"/>
              </a:rPr>
              <a:pPr/>
              <a:t>1</a:t>
            </a:fld>
            <a:endParaRPr lang="sv-SE" altLang="sv-SE">
              <a:latin typeface="Calibri" panose="020F0502020204030204" pitchFamily="34" charset="0"/>
            </a:endParaRPr>
          </a:p>
        </p:txBody>
      </p:sp>
    </p:spTree>
    <p:extLst>
      <p:ext uri="{BB962C8B-B14F-4D97-AF65-F5344CB8AC3E}">
        <p14:creationId xmlns:p14="http://schemas.microsoft.com/office/powerpoint/2010/main" val="286153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solidFill>
                <a:srgbClr val="FF0000"/>
              </a:solidFill>
              <a:ea typeface="ＭＳ Ｐゴシック" panose="020B0600070205080204" pitchFamily="34" charset="-128"/>
            </a:endParaRPr>
          </a:p>
        </p:txBody>
      </p:sp>
      <p:sp>
        <p:nvSpPr>
          <p:cNvPr id="15364" name="Platshållare för bildnummer 3"/>
          <p:cNvSpPr>
            <a:spLocks noGrp="1"/>
          </p:cNvSpPr>
          <p:nvPr>
            <p:ph type="sldNum" sz="quarter" idx="4294967295"/>
          </p:nvPr>
        </p:nvSpPr>
        <p:spPr bwMode="auto">
          <a:xfrm>
            <a:off x="3849688" y="9428163"/>
            <a:ext cx="2946400"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a:spcBef>
                <a:spcPct val="30000"/>
              </a:spcBef>
              <a:defRPr sz="900">
                <a:solidFill>
                  <a:schemeClr val="tx1"/>
                </a:solidFill>
                <a:latin typeface="Verdana" panose="020B0604030504040204" pitchFamily="34" charset="0"/>
                <a:ea typeface="ＭＳ Ｐゴシック" panose="020B0600070205080204" pitchFamily="34" charset="-128"/>
              </a:defRPr>
            </a:lvl1pPr>
            <a:lvl2pPr marL="742950" indent="-285750">
              <a:spcBef>
                <a:spcPct val="30000"/>
              </a:spcBef>
              <a:defRPr sz="1100">
                <a:solidFill>
                  <a:schemeClr val="tx1"/>
                </a:solidFill>
                <a:latin typeface="Verdana" panose="020B0604030504040204" pitchFamily="34" charset="0"/>
                <a:ea typeface="ＭＳ Ｐゴシック" panose="020B0600070205080204" pitchFamily="34" charset="-128"/>
              </a:defRPr>
            </a:lvl2pPr>
            <a:lvl3pPr marL="1143000" indent="-228600">
              <a:spcBef>
                <a:spcPct val="30000"/>
              </a:spcBef>
              <a:defRPr sz="1100">
                <a:solidFill>
                  <a:schemeClr val="tx1"/>
                </a:solidFill>
                <a:latin typeface="Verdana" panose="020B0604030504040204" pitchFamily="34" charset="0"/>
                <a:ea typeface="ＭＳ Ｐゴシック" panose="020B0600070205080204" pitchFamily="34" charset="-128"/>
              </a:defRPr>
            </a:lvl3pPr>
            <a:lvl4pPr marL="1600200" indent="-228600">
              <a:spcBef>
                <a:spcPct val="30000"/>
              </a:spcBef>
              <a:defRPr sz="1100">
                <a:solidFill>
                  <a:schemeClr val="tx1"/>
                </a:solidFill>
                <a:latin typeface="Verdana" panose="020B0604030504040204" pitchFamily="34" charset="0"/>
                <a:ea typeface="ＭＳ Ｐゴシック" panose="020B0600070205080204" pitchFamily="34" charset="-128"/>
              </a:defRPr>
            </a:lvl4pPr>
            <a:lvl5pPr marL="2057400" indent="-228600">
              <a:spcBef>
                <a:spcPct val="30000"/>
              </a:spcBef>
              <a:defRPr sz="11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30000"/>
              </a:spcBef>
              <a:spcAft>
                <a:spcPct val="0"/>
              </a:spcAft>
              <a:defRPr sz="11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30000"/>
              </a:spcBef>
              <a:spcAft>
                <a:spcPct val="0"/>
              </a:spcAft>
              <a:defRPr sz="11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30000"/>
              </a:spcBef>
              <a:spcAft>
                <a:spcPct val="0"/>
              </a:spcAft>
              <a:defRPr sz="11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30000"/>
              </a:spcBef>
              <a:spcAft>
                <a:spcPct val="0"/>
              </a:spcAft>
              <a:defRPr sz="11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0"/>
              </a:spcBef>
            </a:pPr>
            <a:fld id="{F68E8043-B0FC-47F0-9626-07D470544FD0}" type="slidenum">
              <a:rPr lang="sv-SE" altLang="sv-SE" sz="1800">
                <a:latin typeface="Arial" panose="020B0604020202020204" pitchFamily="34" charset="0"/>
              </a:rPr>
              <a:pPr eaLnBrk="1" hangingPunct="1">
                <a:spcBef>
                  <a:spcPct val="0"/>
                </a:spcBef>
              </a:pPr>
              <a:t>8</a:t>
            </a:fld>
            <a:endParaRPr lang="sv-SE" altLang="sv-SE" sz="1800">
              <a:latin typeface="Arial" panose="020B0604020202020204" pitchFamily="34" charset="0"/>
            </a:endParaRPr>
          </a:p>
        </p:txBody>
      </p:sp>
    </p:spTree>
    <p:extLst>
      <p:ext uri="{BB962C8B-B14F-4D97-AF65-F5344CB8AC3E}">
        <p14:creationId xmlns:p14="http://schemas.microsoft.com/office/powerpoint/2010/main" val="2930138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vsnittsrubrik">
    <p:spTree>
      <p:nvGrpSpPr>
        <p:cNvPr id="1" name=""/>
        <p:cNvGrpSpPr/>
        <p:nvPr/>
      </p:nvGrpSpPr>
      <p:grpSpPr>
        <a:xfrm>
          <a:off x="0" y="0"/>
          <a:ext cx="0" cy="0"/>
          <a:chOff x="0" y="0"/>
          <a:chExt cx="0" cy="0"/>
        </a:xfrm>
      </p:grpSpPr>
      <p:sp>
        <p:nvSpPr>
          <p:cNvPr id="5" name="Rätvinklig triangel 4"/>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6"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591BD09-E7D4-4047-B330-57D20319424A}" type="slidenum">
              <a:rPr lang="sv-SE" altLang="sv-SE" sz="1100" smtClean="0">
                <a:solidFill>
                  <a:schemeClr val="bg2"/>
                </a:solidFill>
                <a:latin typeface="Georgia" panose="02040502050405020303" pitchFamily="18" charset="0"/>
              </a:rPr>
              <a:pPr algn="r">
                <a:defRPr/>
              </a:pPr>
              <a:t>‹#›</a:t>
            </a:fld>
            <a:endParaRPr lang="sv-SE" altLang="sv-SE" sz="1100">
              <a:solidFill>
                <a:schemeClr val="bg2"/>
              </a:solidFill>
              <a:latin typeface="Georgia" panose="02040502050405020303" pitchFamily="18" charset="0"/>
            </a:endParaRPr>
          </a:p>
        </p:txBody>
      </p:sp>
      <p:sp>
        <p:nvSpPr>
          <p:cNvPr id="7"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a:solidFill>
                  <a:srgbClr val="FFFFFF"/>
                </a:solidFill>
                <a:latin typeface="Georgia" panose="02040502050405020303" pitchFamily="18" charset="0"/>
              </a:rPr>
              <a:t>Bli medlem i </a:t>
            </a:r>
            <a:br>
              <a:rPr lang="sv-SE" altLang="sv-SE" sz="1100">
                <a:solidFill>
                  <a:srgbClr val="FFFFFF"/>
                </a:solidFill>
                <a:latin typeface="Georgia" panose="02040502050405020303" pitchFamily="18" charset="0"/>
              </a:rPr>
            </a:br>
            <a:r>
              <a:rPr lang="sv-SE" altLang="sv-SE" sz="1100">
                <a:solidFill>
                  <a:srgbClr val="FFFFFF"/>
                </a:solidFill>
                <a:latin typeface="Georgia" panose="02040502050405020303" pitchFamily="18" charset="0"/>
              </a:rPr>
              <a:t>ett Saco-S-förbund</a:t>
            </a:r>
          </a:p>
        </p:txBody>
      </p:sp>
      <p:sp>
        <p:nvSpPr>
          <p:cNvPr id="9" name="Rätvinklig triangel 8"/>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10" name="Slide Number Placeholder 5"/>
          <p:cNvSpPr txBox="1">
            <a:spLocks/>
          </p:cNvSpPr>
          <p:nvPr userDrawn="1"/>
        </p:nvSpPr>
        <p:spPr bwMode="auto">
          <a:xfrm>
            <a:off x="8574088" y="6326188"/>
            <a:ext cx="374650"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defRPr/>
            </a:pPr>
            <a:fld id="{BE9727DD-B929-45C1-B917-1D05105C9001}" type="slidenum">
              <a:rPr lang="sv-SE" altLang="sv-SE" sz="1100" smtClean="0">
                <a:solidFill>
                  <a:schemeClr val="bg2"/>
                </a:solidFill>
                <a:latin typeface="Calibri" panose="020F0502020204030204" pitchFamily="34" charset="0"/>
              </a:rPr>
              <a:pPr algn="r" eaLnBrk="1" hangingPunct="1">
                <a:defRPr/>
              </a:pPr>
              <a:t>‹#›</a:t>
            </a:fld>
            <a:endParaRPr lang="sv-SE" altLang="sv-SE" sz="1100">
              <a:solidFill>
                <a:schemeClr val="bg2"/>
              </a:solidFill>
              <a:latin typeface="Calibri" panose="020F0502020204030204" pitchFamily="34" charset="0"/>
            </a:endParaRPr>
          </a:p>
        </p:txBody>
      </p:sp>
      <p:sp>
        <p:nvSpPr>
          <p:cNvPr id="11"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000">
                <a:solidFill>
                  <a:srgbClr val="FFFFFF"/>
                </a:solidFill>
                <a:latin typeface="Georgia" panose="02040502050405020303" pitchFamily="18" charset="0"/>
              </a:rPr>
              <a:t>Bli medlem i </a:t>
            </a:r>
            <a:br>
              <a:rPr lang="sv-SE" altLang="sv-SE" sz="1000">
                <a:solidFill>
                  <a:srgbClr val="FFFFFF"/>
                </a:solidFill>
                <a:latin typeface="Georgia" panose="02040502050405020303" pitchFamily="18" charset="0"/>
              </a:rPr>
            </a:br>
            <a:r>
              <a:rPr lang="sv-SE" altLang="sv-SE" sz="1000">
                <a:solidFill>
                  <a:srgbClr val="FFFFFF"/>
                </a:solidFill>
                <a:latin typeface="Georgia" panose="02040502050405020303" pitchFamily="18" charset="0"/>
              </a:rPr>
              <a:t>ett Saco-S-förbund</a:t>
            </a:r>
            <a:endParaRPr lang="sv-SE" altLang="sv-SE" sz="600">
              <a:solidFill>
                <a:srgbClr val="FFFFFF"/>
              </a:solidFill>
              <a:latin typeface="Georgia" panose="02040502050405020303" pitchFamily="18" charset="0"/>
            </a:endParaRPr>
          </a:p>
        </p:txBody>
      </p:sp>
      <p:sp>
        <p:nvSpPr>
          <p:cNvPr id="12" name="Rätvinklig triangel 11"/>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13"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100">
                <a:solidFill>
                  <a:srgbClr val="FFFFFF"/>
                </a:solidFill>
                <a:latin typeface="Calibri" panose="020F0502020204030204" pitchFamily="34" charset="0"/>
              </a:rPr>
              <a:t>Bli medlem i </a:t>
            </a:r>
            <a:br>
              <a:rPr lang="sv-SE" altLang="sv-SE" sz="1100">
                <a:solidFill>
                  <a:srgbClr val="FFFFFF"/>
                </a:solidFill>
                <a:latin typeface="Calibri" panose="020F0502020204030204" pitchFamily="34" charset="0"/>
              </a:rPr>
            </a:br>
            <a:r>
              <a:rPr lang="sv-SE" altLang="sv-SE" sz="1100">
                <a:solidFill>
                  <a:srgbClr val="FFFFFF"/>
                </a:solidFill>
                <a:latin typeface="Calibri" panose="020F0502020204030204" pitchFamily="34" charset="0"/>
              </a:rPr>
              <a:t>ett Sacoförbund</a:t>
            </a:r>
          </a:p>
        </p:txBody>
      </p:sp>
      <p:sp>
        <p:nvSpPr>
          <p:cNvPr id="15" name="Platshållare för bild 10"/>
          <p:cNvSpPr>
            <a:spLocks noGrp="1"/>
          </p:cNvSpPr>
          <p:nvPr>
            <p:ph type="pic" sz="quarter" idx="13"/>
          </p:nvPr>
        </p:nvSpPr>
        <p:spPr>
          <a:xfrm>
            <a:off x="0" y="1"/>
            <a:ext cx="9144000" cy="6858000"/>
          </a:xfrm>
          <a:solidFill>
            <a:srgbClr val="FFFFFF"/>
          </a:solidFill>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
        <p:nvSpPr>
          <p:cNvPr id="19" name="Title 1"/>
          <p:cNvSpPr>
            <a:spLocks noGrp="1"/>
          </p:cNvSpPr>
          <p:nvPr>
            <p:ph type="title"/>
          </p:nvPr>
        </p:nvSpPr>
        <p:spPr>
          <a:xfrm rot="20400000">
            <a:off x="-587474" y="3884074"/>
            <a:ext cx="10319868" cy="1180625"/>
          </a:xfrm>
          <a:solidFill>
            <a:schemeClr val="bg1">
              <a:alpha val="50000"/>
            </a:schemeClr>
          </a:solidFill>
          <a:ln>
            <a:noFill/>
          </a:ln>
        </p:spPr>
        <p:txBody>
          <a:bodyPr lIns="720000" tIns="180000" rIns="360000" bIns="180000">
            <a:normAutofit/>
          </a:bodyPr>
          <a:lstStyle>
            <a:lvl1pPr marL="360363" indent="0" algn="l">
              <a:defRPr sz="3200" b="0" cap="none" baseline="0">
                <a:solidFill>
                  <a:schemeClr val="tx1"/>
                </a:solidFill>
              </a:defRPr>
            </a:lvl1pPr>
          </a:lstStyle>
          <a:p>
            <a:r>
              <a:rPr lang="sv-SE"/>
              <a:t>Klicka här för att ändra format</a:t>
            </a:r>
            <a:endParaRPr dirty="0"/>
          </a:p>
        </p:txBody>
      </p:sp>
      <p:sp>
        <p:nvSpPr>
          <p:cNvPr id="20" name="Text Placeholder 2"/>
          <p:cNvSpPr>
            <a:spLocks noGrp="1"/>
          </p:cNvSpPr>
          <p:nvPr>
            <p:ph type="body" idx="1"/>
          </p:nvPr>
        </p:nvSpPr>
        <p:spPr>
          <a:xfrm rot="20400000">
            <a:off x="268380" y="4622400"/>
            <a:ext cx="8574088" cy="376525"/>
          </a:xfrm>
          <a:noFill/>
          <a:ln>
            <a:noFill/>
          </a:ln>
        </p:spPr>
        <p:txBody>
          <a:bodyPr lIns="720000" rIns="360000">
            <a:noAutofit/>
          </a:bodyPr>
          <a:lstStyle>
            <a:lvl1pPr marL="0" indent="0">
              <a:spcBef>
                <a:spcPts val="300"/>
              </a:spcBef>
              <a:buNone/>
              <a:defRPr sz="1400" cap="none" baseline="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2231684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A29FD415-D4F7-4B44-94DD-137A4718535E}"/>
              </a:ext>
            </a:extLst>
          </p:cNvPr>
          <p:cNvSpPr/>
          <p:nvPr userDrawn="1"/>
        </p:nvSpPr>
        <p:spPr>
          <a:xfrm>
            <a:off x="7531331" y="6209607"/>
            <a:ext cx="1188720" cy="432262"/>
          </a:xfrm>
          <a:prstGeom prst="rect">
            <a:avLst/>
          </a:prstGeom>
          <a:solidFill>
            <a:srgbClr val="009BA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F7DCCC70-8B77-4A77-BA51-9E859F0D606D}"/>
              </a:ext>
            </a:extLst>
          </p:cNvPr>
          <p:cNvPicPr>
            <a:picLocks noChangeAspect="1"/>
          </p:cNvPicPr>
          <p:nvPr userDrawn="1"/>
        </p:nvPicPr>
        <p:blipFill>
          <a:blip r:embed="rId2"/>
          <a:stretch>
            <a:fillRect/>
          </a:stretch>
        </p:blipFill>
        <p:spPr>
          <a:xfrm>
            <a:off x="8052086" y="6059000"/>
            <a:ext cx="771181" cy="582869"/>
          </a:xfrm>
          <a:prstGeom prst="rect">
            <a:avLst/>
          </a:prstGeom>
        </p:spPr>
      </p:pic>
    </p:spTree>
    <p:extLst>
      <p:ext uri="{BB962C8B-B14F-4D97-AF65-F5344CB8AC3E}">
        <p14:creationId xmlns:p14="http://schemas.microsoft.com/office/powerpoint/2010/main" val="306535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857356" y="2143116"/>
            <a:ext cx="5429288" cy="3625857"/>
          </a:xfrm>
        </p:spPr>
        <p:txBody>
          <a:bodyPr/>
          <a:lstStyle>
            <a:lvl1pPr>
              <a:spcBef>
                <a:spcPts val="0"/>
              </a:spcBef>
              <a:spcAft>
                <a:spcPts val="2400"/>
              </a:spcAft>
              <a:buClr>
                <a:srgbClr val="008EA1"/>
              </a:buClr>
              <a:buSzPct val="120000"/>
              <a:buFont typeface="Arial" pitchFamily="34" charset="0"/>
              <a:buChar char="•"/>
              <a:defRPr sz="2400">
                <a:latin typeface="Georgia" pitchFamily="18" charset="0"/>
              </a:defRPr>
            </a:lvl1pPr>
            <a:lvl2pPr>
              <a:defRPr sz="20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sv-SE" dirty="0"/>
              <a:t>Klicka här för att ändra format på bakgrundstexten</a:t>
            </a:r>
          </a:p>
        </p:txBody>
      </p:sp>
      <p:sp>
        <p:nvSpPr>
          <p:cNvPr id="2" name="Rubrik 1"/>
          <p:cNvSpPr>
            <a:spLocks noGrp="1"/>
          </p:cNvSpPr>
          <p:nvPr>
            <p:ph type="title"/>
          </p:nvPr>
        </p:nvSpPr>
        <p:spPr>
          <a:xfrm>
            <a:off x="1857356" y="857232"/>
            <a:ext cx="5429288" cy="1071570"/>
          </a:xfrm>
        </p:spPr>
        <p:txBody>
          <a:bodyPr/>
          <a:lstStyle>
            <a:lvl1pPr algn="l">
              <a:defRPr sz="3200">
                <a:latin typeface="Georgia" pitchFamily="18" charset="0"/>
              </a:defRPr>
            </a:lvl1pPr>
          </a:lstStyle>
          <a:p>
            <a:r>
              <a:rPr lang="sv-SE" dirty="0"/>
              <a:t>Klicka här för att ändra format</a:t>
            </a:r>
          </a:p>
        </p:txBody>
      </p:sp>
    </p:spTree>
    <p:extLst>
      <p:ext uri="{BB962C8B-B14F-4D97-AF65-F5344CB8AC3E}">
        <p14:creationId xmlns:p14="http://schemas.microsoft.com/office/powerpoint/2010/main" val="932743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Anpassad layout">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5A933B3-C4FA-430A-8A86-92236748BC21}"/>
              </a:ext>
            </a:extLst>
          </p:cNvPr>
          <p:cNvSpPr/>
          <p:nvPr userDrawn="1"/>
        </p:nvSpPr>
        <p:spPr>
          <a:xfrm>
            <a:off x="0" y="0"/>
            <a:ext cx="9144000" cy="685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758FD33-7E0B-46F0-9C17-93336F0F9528}"/>
              </a:ext>
            </a:extLst>
          </p:cNvPr>
          <p:cNvSpPr>
            <a:spLocks noGrp="1"/>
          </p:cNvSpPr>
          <p:nvPr>
            <p:ph type="title"/>
          </p:nvPr>
        </p:nvSpPr>
        <p:spPr/>
        <p:txBody>
          <a:bodyPr/>
          <a:lstStyle>
            <a:lvl1pPr>
              <a:defRPr>
                <a:solidFill>
                  <a:schemeClr val="bg1"/>
                </a:solidFill>
              </a:defRPr>
            </a:lvl1pPr>
          </a:lstStyle>
          <a:p>
            <a:r>
              <a:rPr lang="sv-SE" dirty="0"/>
              <a:t>Klicka här för att ändra format</a:t>
            </a:r>
          </a:p>
        </p:txBody>
      </p:sp>
      <p:pic>
        <p:nvPicPr>
          <p:cNvPr id="8" name="Bildobjekt 7">
            <a:extLst>
              <a:ext uri="{FF2B5EF4-FFF2-40B4-BE49-F238E27FC236}">
                <a16:creationId xmlns:a16="http://schemas.microsoft.com/office/drawing/2014/main" id="{66F6DA10-C93A-477F-BA08-F85E47E4E7A6}"/>
              </a:ext>
            </a:extLst>
          </p:cNvPr>
          <p:cNvPicPr>
            <a:picLocks noChangeAspect="1"/>
          </p:cNvPicPr>
          <p:nvPr userDrawn="1"/>
        </p:nvPicPr>
        <p:blipFill>
          <a:blip r:embed="rId2"/>
          <a:stretch>
            <a:fillRect/>
          </a:stretch>
        </p:blipFill>
        <p:spPr>
          <a:xfrm>
            <a:off x="6051666" y="6111289"/>
            <a:ext cx="2784764" cy="538719"/>
          </a:xfrm>
          <a:prstGeom prst="rect">
            <a:avLst/>
          </a:prstGeom>
        </p:spPr>
      </p:pic>
      <p:sp>
        <p:nvSpPr>
          <p:cNvPr id="10" name="Platshållare för bild 9">
            <a:extLst>
              <a:ext uri="{FF2B5EF4-FFF2-40B4-BE49-F238E27FC236}">
                <a16:creationId xmlns:a16="http://schemas.microsoft.com/office/drawing/2014/main" id="{385A459E-4F1F-4F91-94A3-9B77CA1A9AD8}"/>
              </a:ext>
            </a:extLst>
          </p:cNvPr>
          <p:cNvSpPr>
            <a:spLocks noGrp="1"/>
          </p:cNvSpPr>
          <p:nvPr>
            <p:ph type="pic" sz="quarter" idx="10"/>
          </p:nvPr>
        </p:nvSpPr>
        <p:spPr>
          <a:xfrm>
            <a:off x="498475" y="1770063"/>
            <a:ext cx="8150225" cy="3775075"/>
          </a:xfrm>
        </p:spPr>
        <p:txBody>
          <a:bodyPr/>
          <a:lstStyle/>
          <a:p>
            <a:endParaRPr lang="sv-SE"/>
          </a:p>
        </p:txBody>
      </p:sp>
    </p:spTree>
    <p:extLst>
      <p:ext uri="{BB962C8B-B14F-4D97-AF65-F5344CB8AC3E}">
        <p14:creationId xmlns:p14="http://schemas.microsoft.com/office/powerpoint/2010/main" val="413159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Anpassad layout">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5A933B3-C4FA-430A-8A86-92236748BC21}"/>
              </a:ext>
            </a:extLst>
          </p:cNvPr>
          <p:cNvSpPr/>
          <p:nvPr userDrawn="1"/>
        </p:nvSpPr>
        <p:spPr>
          <a:xfrm>
            <a:off x="0" y="0"/>
            <a:ext cx="9144000" cy="685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758FD33-7E0B-46F0-9C17-93336F0F9528}"/>
              </a:ext>
            </a:extLst>
          </p:cNvPr>
          <p:cNvSpPr>
            <a:spLocks noGrp="1"/>
          </p:cNvSpPr>
          <p:nvPr>
            <p:ph type="title"/>
          </p:nvPr>
        </p:nvSpPr>
        <p:spPr/>
        <p:txBody>
          <a:bodyPr/>
          <a:lstStyle>
            <a:lvl1pPr>
              <a:defRPr>
                <a:solidFill>
                  <a:schemeClr val="bg1"/>
                </a:solidFill>
              </a:defRPr>
            </a:lvl1pPr>
          </a:lstStyle>
          <a:p>
            <a:r>
              <a:rPr lang="sv-SE" dirty="0"/>
              <a:t>Klicka här för att ändra format</a:t>
            </a:r>
          </a:p>
        </p:txBody>
      </p:sp>
      <p:sp>
        <p:nvSpPr>
          <p:cNvPr id="8" name="Platshållare för bild 7">
            <a:extLst>
              <a:ext uri="{FF2B5EF4-FFF2-40B4-BE49-F238E27FC236}">
                <a16:creationId xmlns:a16="http://schemas.microsoft.com/office/drawing/2014/main" id="{6ADFFA66-00FF-4847-AF52-2F545287E691}"/>
              </a:ext>
            </a:extLst>
          </p:cNvPr>
          <p:cNvSpPr>
            <a:spLocks noGrp="1"/>
          </p:cNvSpPr>
          <p:nvPr>
            <p:ph type="pic" sz="quarter" idx="11"/>
          </p:nvPr>
        </p:nvSpPr>
        <p:spPr>
          <a:xfrm>
            <a:off x="4757737" y="2103437"/>
            <a:ext cx="3890963" cy="4305300"/>
          </a:xfrm>
        </p:spPr>
        <p:txBody>
          <a:bodyPr/>
          <a:lstStyle/>
          <a:p>
            <a:endParaRPr lang="sv-SE"/>
          </a:p>
        </p:txBody>
      </p:sp>
      <p:sp>
        <p:nvSpPr>
          <p:cNvPr id="7" name="Platshållare för text 6">
            <a:extLst>
              <a:ext uri="{FF2B5EF4-FFF2-40B4-BE49-F238E27FC236}">
                <a16:creationId xmlns:a16="http://schemas.microsoft.com/office/drawing/2014/main" id="{579BB77C-965D-4CF2-8F7A-76C46F341057}"/>
              </a:ext>
            </a:extLst>
          </p:cNvPr>
          <p:cNvSpPr>
            <a:spLocks noGrp="1"/>
          </p:cNvSpPr>
          <p:nvPr>
            <p:ph type="body" sz="quarter" idx="10"/>
          </p:nvPr>
        </p:nvSpPr>
        <p:spPr>
          <a:xfrm>
            <a:off x="498475" y="2103062"/>
            <a:ext cx="3599700" cy="43056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Rätvinklig triangel 3">
            <a:extLst>
              <a:ext uri="{FF2B5EF4-FFF2-40B4-BE49-F238E27FC236}">
                <a16:creationId xmlns:a16="http://schemas.microsoft.com/office/drawing/2014/main" id="{938D4059-5C3B-4BF9-AFA0-E610050B513D}"/>
              </a:ext>
            </a:extLst>
          </p:cNvPr>
          <p:cNvSpPr/>
          <p:nvPr userDrawn="1"/>
        </p:nvSpPr>
        <p:spPr bwMode="auto">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5" name="Footer Placeholder 4">
            <a:extLst>
              <a:ext uri="{FF2B5EF4-FFF2-40B4-BE49-F238E27FC236}">
                <a16:creationId xmlns:a16="http://schemas.microsoft.com/office/drawing/2014/main" id="{00E6589D-396A-455A-94AA-2543729C7881}"/>
              </a:ext>
            </a:extLst>
          </p:cNvPr>
          <p:cNvSpPr txBox="1">
            <a:spLocks/>
          </p:cNvSpPr>
          <p:nvPr userDrawn="1"/>
        </p:nvSpPr>
        <p:spPr bwMode="auto">
          <a:xfrm>
            <a:off x="7138987" y="6268243"/>
            <a:ext cx="1509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pPr>
            <a:r>
              <a:rPr lang="sv-SE" altLang="sv-SE" sz="1000" dirty="0">
                <a:solidFill>
                  <a:srgbClr val="FFFFFF"/>
                </a:solidFill>
                <a:latin typeface="Georgia" panose="02040502050405020303" pitchFamily="18" charset="0"/>
              </a:rPr>
              <a:t>Bli medlem i </a:t>
            </a:r>
            <a:br>
              <a:rPr lang="sv-SE" altLang="sv-SE" sz="1000" dirty="0">
                <a:solidFill>
                  <a:srgbClr val="FFFFFF"/>
                </a:solidFill>
                <a:latin typeface="Georgia" panose="02040502050405020303" pitchFamily="18" charset="0"/>
              </a:rPr>
            </a:br>
            <a:r>
              <a:rPr lang="sv-SE" altLang="sv-SE" sz="1000" dirty="0">
                <a:solidFill>
                  <a:srgbClr val="FFFFFF"/>
                </a:solidFill>
                <a:latin typeface="Georgia" panose="02040502050405020303" pitchFamily="18" charset="0"/>
              </a:rPr>
              <a:t>ett Saco-S-förbund</a:t>
            </a:r>
            <a:endParaRPr lang="sv-SE" altLang="sv-SE" sz="600" dirty="0">
              <a:solidFill>
                <a:srgbClr val="FFFFFF"/>
              </a:solidFill>
              <a:latin typeface="Georgia" panose="02040502050405020303" pitchFamily="18" charset="0"/>
            </a:endParaRPr>
          </a:p>
        </p:txBody>
      </p:sp>
    </p:spTree>
    <p:extLst>
      <p:ext uri="{BB962C8B-B14F-4D97-AF65-F5344CB8AC3E}">
        <p14:creationId xmlns:p14="http://schemas.microsoft.com/office/powerpoint/2010/main" val="3839302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5A933B3-C4FA-430A-8A86-92236748BC21}"/>
              </a:ext>
            </a:extLst>
          </p:cNvPr>
          <p:cNvSpPr/>
          <p:nvPr userDrawn="1"/>
        </p:nvSpPr>
        <p:spPr>
          <a:xfrm>
            <a:off x="0" y="0"/>
            <a:ext cx="9144000" cy="685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758FD33-7E0B-46F0-9C17-93336F0F9528}"/>
              </a:ext>
            </a:extLst>
          </p:cNvPr>
          <p:cNvSpPr>
            <a:spLocks noGrp="1"/>
          </p:cNvSpPr>
          <p:nvPr>
            <p:ph type="title"/>
          </p:nvPr>
        </p:nvSpPr>
        <p:spPr/>
        <p:txBody>
          <a:bodyPr/>
          <a:lstStyle>
            <a:lvl1pPr>
              <a:defRPr>
                <a:solidFill>
                  <a:schemeClr val="bg1"/>
                </a:solidFill>
              </a:defRPr>
            </a:lvl1pPr>
          </a:lstStyle>
          <a:p>
            <a:r>
              <a:rPr lang="sv-SE" dirty="0"/>
              <a:t>Klicka här för att ändra format</a:t>
            </a:r>
          </a:p>
        </p:txBody>
      </p:sp>
      <p:sp>
        <p:nvSpPr>
          <p:cNvPr id="4" name="Rätvinklig triangel 3">
            <a:extLst>
              <a:ext uri="{FF2B5EF4-FFF2-40B4-BE49-F238E27FC236}">
                <a16:creationId xmlns:a16="http://schemas.microsoft.com/office/drawing/2014/main" id="{938D4059-5C3B-4BF9-AFA0-E610050B513D}"/>
              </a:ext>
            </a:extLst>
          </p:cNvPr>
          <p:cNvSpPr/>
          <p:nvPr userDrawn="1"/>
        </p:nvSpPr>
        <p:spPr bwMode="auto">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5" name="Footer Placeholder 4">
            <a:extLst>
              <a:ext uri="{FF2B5EF4-FFF2-40B4-BE49-F238E27FC236}">
                <a16:creationId xmlns:a16="http://schemas.microsoft.com/office/drawing/2014/main" id="{00E6589D-396A-455A-94AA-2543729C7881}"/>
              </a:ext>
            </a:extLst>
          </p:cNvPr>
          <p:cNvSpPr txBox="1">
            <a:spLocks/>
          </p:cNvSpPr>
          <p:nvPr userDrawn="1"/>
        </p:nvSpPr>
        <p:spPr bwMode="auto">
          <a:xfrm>
            <a:off x="7213600" y="6267450"/>
            <a:ext cx="1509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pPr>
            <a:r>
              <a:rPr lang="sv-SE" altLang="sv-SE" sz="1000" dirty="0">
                <a:solidFill>
                  <a:srgbClr val="FFFFFF"/>
                </a:solidFill>
                <a:latin typeface="Georgia" panose="02040502050405020303" pitchFamily="18" charset="0"/>
              </a:rPr>
              <a:t>Bli medlem i </a:t>
            </a:r>
            <a:br>
              <a:rPr lang="sv-SE" altLang="sv-SE" sz="1000" dirty="0">
                <a:solidFill>
                  <a:srgbClr val="FFFFFF"/>
                </a:solidFill>
                <a:latin typeface="Georgia" panose="02040502050405020303" pitchFamily="18" charset="0"/>
              </a:rPr>
            </a:br>
            <a:r>
              <a:rPr lang="sv-SE" altLang="sv-SE" sz="1000" dirty="0">
                <a:solidFill>
                  <a:srgbClr val="FFFFFF"/>
                </a:solidFill>
                <a:latin typeface="Georgia" panose="02040502050405020303" pitchFamily="18" charset="0"/>
              </a:rPr>
              <a:t>ett Saco-S-förbund</a:t>
            </a:r>
            <a:endParaRPr lang="sv-SE" altLang="sv-SE" sz="600" dirty="0">
              <a:solidFill>
                <a:srgbClr val="FFFFFF"/>
              </a:solidFill>
              <a:latin typeface="Georgia" panose="02040502050405020303" pitchFamily="18" charset="0"/>
            </a:endParaRPr>
          </a:p>
        </p:txBody>
      </p:sp>
      <p:sp>
        <p:nvSpPr>
          <p:cNvPr id="7" name="Platshållare för text 6">
            <a:extLst>
              <a:ext uri="{FF2B5EF4-FFF2-40B4-BE49-F238E27FC236}">
                <a16:creationId xmlns:a16="http://schemas.microsoft.com/office/drawing/2014/main" id="{579BB77C-965D-4CF2-8F7A-76C46F341057}"/>
              </a:ext>
            </a:extLst>
          </p:cNvPr>
          <p:cNvSpPr>
            <a:spLocks noGrp="1"/>
          </p:cNvSpPr>
          <p:nvPr>
            <p:ph type="body" sz="quarter" idx="10"/>
          </p:nvPr>
        </p:nvSpPr>
        <p:spPr>
          <a:xfrm>
            <a:off x="582613" y="2103438"/>
            <a:ext cx="7970837" cy="32004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554411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srubrik">
    <p:spTree>
      <p:nvGrpSpPr>
        <p:cNvPr id="1" name=""/>
        <p:cNvGrpSpPr/>
        <p:nvPr/>
      </p:nvGrpSpPr>
      <p:grpSpPr>
        <a:xfrm>
          <a:off x="0" y="0"/>
          <a:ext cx="0" cy="0"/>
          <a:chOff x="0" y="0"/>
          <a:chExt cx="0" cy="0"/>
        </a:xfrm>
      </p:grpSpPr>
      <p:sp>
        <p:nvSpPr>
          <p:cNvPr id="5" name="Rätvinklig triangel 4"/>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6"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591BD09-E7D4-4047-B330-57D20319424A}" type="slidenum">
              <a:rPr lang="sv-SE" altLang="sv-SE" sz="1100" smtClean="0">
                <a:solidFill>
                  <a:schemeClr val="bg2"/>
                </a:solidFill>
                <a:latin typeface="Georgia" panose="02040502050405020303" pitchFamily="18" charset="0"/>
              </a:rPr>
              <a:pPr algn="r">
                <a:defRPr/>
              </a:pPr>
              <a:t>‹#›</a:t>
            </a:fld>
            <a:endParaRPr lang="sv-SE" altLang="sv-SE" sz="1100">
              <a:solidFill>
                <a:schemeClr val="bg2"/>
              </a:solidFill>
              <a:latin typeface="Georgia" panose="02040502050405020303" pitchFamily="18" charset="0"/>
            </a:endParaRPr>
          </a:p>
        </p:txBody>
      </p:sp>
      <p:sp>
        <p:nvSpPr>
          <p:cNvPr id="7"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a:solidFill>
                  <a:srgbClr val="FFFFFF"/>
                </a:solidFill>
                <a:latin typeface="Georgia" panose="02040502050405020303" pitchFamily="18" charset="0"/>
              </a:rPr>
              <a:t>Bli medlem i </a:t>
            </a:r>
            <a:br>
              <a:rPr lang="sv-SE" altLang="sv-SE" sz="1100">
                <a:solidFill>
                  <a:srgbClr val="FFFFFF"/>
                </a:solidFill>
                <a:latin typeface="Georgia" panose="02040502050405020303" pitchFamily="18" charset="0"/>
              </a:rPr>
            </a:br>
            <a:r>
              <a:rPr lang="sv-SE" altLang="sv-SE" sz="1100">
                <a:solidFill>
                  <a:srgbClr val="FFFFFF"/>
                </a:solidFill>
                <a:latin typeface="Georgia" panose="02040502050405020303" pitchFamily="18" charset="0"/>
              </a:rPr>
              <a:t>ett Saco-S-förbund</a:t>
            </a:r>
          </a:p>
        </p:txBody>
      </p:sp>
      <p:sp>
        <p:nvSpPr>
          <p:cNvPr id="9" name="Rätvinklig triangel 8"/>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10" name="Slide Number Placeholder 5"/>
          <p:cNvSpPr txBox="1">
            <a:spLocks/>
          </p:cNvSpPr>
          <p:nvPr userDrawn="1"/>
        </p:nvSpPr>
        <p:spPr bwMode="auto">
          <a:xfrm>
            <a:off x="8574088" y="6326188"/>
            <a:ext cx="374650"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defRPr/>
            </a:pPr>
            <a:fld id="{BE9727DD-B929-45C1-B917-1D05105C9001}" type="slidenum">
              <a:rPr lang="sv-SE" altLang="sv-SE" sz="1100" smtClean="0">
                <a:solidFill>
                  <a:schemeClr val="bg2"/>
                </a:solidFill>
                <a:latin typeface="Calibri" panose="020F0502020204030204" pitchFamily="34" charset="0"/>
              </a:rPr>
              <a:pPr algn="r" eaLnBrk="1" hangingPunct="1">
                <a:defRPr/>
              </a:pPr>
              <a:t>‹#›</a:t>
            </a:fld>
            <a:endParaRPr lang="sv-SE" altLang="sv-SE" sz="1100">
              <a:solidFill>
                <a:schemeClr val="bg2"/>
              </a:solidFill>
              <a:latin typeface="Calibri" panose="020F0502020204030204" pitchFamily="34" charset="0"/>
            </a:endParaRPr>
          </a:p>
        </p:txBody>
      </p:sp>
      <p:sp>
        <p:nvSpPr>
          <p:cNvPr id="11"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000">
                <a:solidFill>
                  <a:srgbClr val="FFFFFF"/>
                </a:solidFill>
                <a:latin typeface="Georgia" panose="02040502050405020303" pitchFamily="18" charset="0"/>
              </a:rPr>
              <a:t>Bli medlem i </a:t>
            </a:r>
            <a:br>
              <a:rPr lang="sv-SE" altLang="sv-SE" sz="1000">
                <a:solidFill>
                  <a:srgbClr val="FFFFFF"/>
                </a:solidFill>
                <a:latin typeface="Georgia" panose="02040502050405020303" pitchFamily="18" charset="0"/>
              </a:rPr>
            </a:br>
            <a:r>
              <a:rPr lang="sv-SE" altLang="sv-SE" sz="1000">
                <a:solidFill>
                  <a:srgbClr val="FFFFFF"/>
                </a:solidFill>
                <a:latin typeface="Georgia" panose="02040502050405020303" pitchFamily="18" charset="0"/>
              </a:rPr>
              <a:t>ett Saco-S-förbund</a:t>
            </a:r>
            <a:endParaRPr lang="sv-SE" altLang="sv-SE" sz="600">
              <a:solidFill>
                <a:srgbClr val="FFFFFF"/>
              </a:solidFill>
              <a:latin typeface="Georgia" panose="02040502050405020303" pitchFamily="18" charset="0"/>
            </a:endParaRPr>
          </a:p>
        </p:txBody>
      </p:sp>
      <p:sp>
        <p:nvSpPr>
          <p:cNvPr id="12" name="Rätvinklig triangel 11"/>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13"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100">
                <a:solidFill>
                  <a:srgbClr val="FFFFFF"/>
                </a:solidFill>
                <a:latin typeface="Calibri" panose="020F0502020204030204" pitchFamily="34" charset="0"/>
              </a:rPr>
              <a:t>Bli medlem i </a:t>
            </a:r>
            <a:br>
              <a:rPr lang="sv-SE" altLang="sv-SE" sz="1100">
                <a:solidFill>
                  <a:srgbClr val="FFFFFF"/>
                </a:solidFill>
                <a:latin typeface="Calibri" panose="020F0502020204030204" pitchFamily="34" charset="0"/>
              </a:rPr>
            </a:br>
            <a:r>
              <a:rPr lang="sv-SE" altLang="sv-SE" sz="1100">
                <a:solidFill>
                  <a:srgbClr val="FFFFFF"/>
                </a:solidFill>
                <a:latin typeface="Calibri" panose="020F0502020204030204" pitchFamily="34" charset="0"/>
              </a:rPr>
              <a:t>ett Sacoförbund</a:t>
            </a:r>
          </a:p>
        </p:txBody>
      </p:sp>
      <p:sp>
        <p:nvSpPr>
          <p:cNvPr id="15" name="Platshållare för bild 10"/>
          <p:cNvSpPr>
            <a:spLocks noGrp="1"/>
          </p:cNvSpPr>
          <p:nvPr>
            <p:ph type="pic" sz="quarter" idx="13"/>
          </p:nvPr>
        </p:nvSpPr>
        <p:spPr>
          <a:xfrm>
            <a:off x="349136" y="282633"/>
            <a:ext cx="8498002" cy="6291205"/>
          </a:xfrm>
          <a:solidFill>
            <a:srgbClr val="FFFFFF"/>
          </a:solidFill>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
        <p:nvSpPr>
          <p:cNvPr id="19" name="Title 1"/>
          <p:cNvSpPr>
            <a:spLocks noGrp="1"/>
          </p:cNvSpPr>
          <p:nvPr>
            <p:ph type="title"/>
          </p:nvPr>
        </p:nvSpPr>
        <p:spPr>
          <a:xfrm rot="20400000">
            <a:off x="-213660" y="3876838"/>
            <a:ext cx="9612000" cy="1180625"/>
          </a:xfrm>
          <a:solidFill>
            <a:schemeClr val="bg1">
              <a:alpha val="50000"/>
            </a:schemeClr>
          </a:solidFill>
          <a:ln>
            <a:noFill/>
          </a:ln>
        </p:spPr>
        <p:txBody>
          <a:bodyPr lIns="720000" tIns="180000" rIns="360000" bIns="180000">
            <a:normAutofit/>
          </a:bodyPr>
          <a:lstStyle>
            <a:lvl1pPr marL="360363" indent="0" algn="l">
              <a:defRPr sz="3200" b="0" cap="none" baseline="0">
                <a:solidFill>
                  <a:schemeClr val="tx1"/>
                </a:solidFill>
              </a:defRPr>
            </a:lvl1pPr>
          </a:lstStyle>
          <a:p>
            <a:r>
              <a:rPr lang="sv-SE"/>
              <a:t>Klicka här för att ändra format</a:t>
            </a:r>
            <a:endParaRPr dirty="0"/>
          </a:p>
        </p:txBody>
      </p:sp>
      <p:sp>
        <p:nvSpPr>
          <p:cNvPr id="20" name="Text Placeholder 2"/>
          <p:cNvSpPr>
            <a:spLocks noGrp="1"/>
          </p:cNvSpPr>
          <p:nvPr>
            <p:ph type="body" idx="1"/>
          </p:nvPr>
        </p:nvSpPr>
        <p:spPr>
          <a:xfrm rot="20400000">
            <a:off x="268380" y="4622400"/>
            <a:ext cx="8574088" cy="376525"/>
          </a:xfrm>
          <a:noFill/>
          <a:ln>
            <a:noFill/>
          </a:ln>
        </p:spPr>
        <p:txBody>
          <a:bodyPr lIns="720000" rIns="360000">
            <a:noAutofit/>
          </a:bodyPr>
          <a:lstStyle>
            <a:lvl1pPr marL="0" indent="0">
              <a:spcBef>
                <a:spcPts val="300"/>
              </a:spcBef>
              <a:buNone/>
              <a:defRPr sz="1400" cap="none" baseline="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3622831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4073526" cy="1202248"/>
          </a:xfrm>
        </p:spPr>
        <p:txBody>
          <a:bodyPr/>
          <a:lstStyle>
            <a:lvl1pPr>
              <a:defRPr sz="3600" b="0"/>
            </a:lvl1pPr>
          </a:lstStyle>
          <a:p>
            <a:r>
              <a:rPr lang="sv-SE"/>
              <a:t>Klicka här för att ändra format</a:t>
            </a:r>
            <a:endParaRPr dirty="0"/>
          </a:p>
        </p:txBody>
      </p:sp>
      <p:sp>
        <p:nvSpPr>
          <p:cNvPr id="3" name="Content Placeholder 2"/>
          <p:cNvSpPr>
            <a:spLocks noGrp="1"/>
          </p:cNvSpPr>
          <p:nvPr>
            <p:ph idx="1"/>
          </p:nvPr>
        </p:nvSpPr>
        <p:spPr>
          <a:xfrm>
            <a:off x="498475" y="1983380"/>
            <a:ext cx="4073526"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6" name="Platshållare för bild 10"/>
          <p:cNvSpPr>
            <a:spLocks noGrp="1"/>
          </p:cNvSpPr>
          <p:nvPr>
            <p:ph type="pic" sz="quarter" idx="13"/>
          </p:nvPr>
        </p:nvSpPr>
        <p:spPr>
          <a:xfrm>
            <a:off x="4889330"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Tree>
    <p:extLst>
      <p:ext uri="{BB962C8B-B14F-4D97-AF65-F5344CB8AC3E}">
        <p14:creationId xmlns:p14="http://schemas.microsoft.com/office/powerpoint/2010/main" val="2076286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6" name="Title 1"/>
          <p:cNvSpPr>
            <a:spLocks noGrp="1"/>
          </p:cNvSpPr>
          <p:nvPr>
            <p:ph type="title"/>
          </p:nvPr>
        </p:nvSpPr>
        <p:spPr>
          <a:xfrm>
            <a:off x="4723131" y="495300"/>
            <a:ext cx="3922395" cy="1202248"/>
          </a:xfrm>
        </p:spPr>
        <p:txBody>
          <a:bodyPr/>
          <a:lstStyle>
            <a:lvl1pPr>
              <a:defRPr sz="3600" b="0"/>
            </a:lvl1pPr>
          </a:lstStyle>
          <a:p>
            <a:r>
              <a:rPr lang="sv-SE"/>
              <a:t>Klicka här för att ändra format</a:t>
            </a:r>
            <a:endParaRPr dirty="0"/>
          </a:p>
        </p:txBody>
      </p:sp>
      <p:sp>
        <p:nvSpPr>
          <p:cNvPr id="7" name="Content Placeholder 2"/>
          <p:cNvSpPr>
            <a:spLocks noGrp="1"/>
          </p:cNvSpPr>
          <p:nvPr>
            <p:ph idx="1"/>
          </p:nvPr>
        </p:nvSpPr>
        <p:spPr>
          <a:xfrm>
            <a:off x="4723131" y="1983380"/>
            <a:ext cx="3922395"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6" name="Platshållare för bild 10"/>
          <p:cNvSpPr>
            <a:spLocks noGrp="1"/>
          </p:cNvSpPr>
          <p:nvPr>
            <p:ph type="pic" sz="quarter" idx="13"/>
          </p:nvPr>
        </p:nvSpPr>
        <p:spPr>
          <a:xfrm>
            <a:off x="280988"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Tree>
    <p:extLst>
      <p:ext uri="{BB962C8B-B14F-4D97-AF65-F5344CB8AC3E}">
        <p14:creationId xmlns:p14="http://schemas.microsoft.com/office/powerpoint/2010/main" val="1178459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4073526" cy="1202248"/>
          </a:xfrm>
        </p:spPr>
        <p:txBody>
          <a:bodyPr/>
          <a:lstStyle>
            <a:lvl1pPr>
              <a:defRPr sz="3600" b="0"/>
            </a:lvl1pPr>
          </a:lstStyle>
          <a:p>
            <a:r>
              <a:rPr lang="sv-SE"/>
              <a:t>Klicka här för att ändra format</a:t>
            </a:r>
            <a:endParaRPr dirty="0"/>
          </a:p>
        </p:txBody>
      </p:sp>
      <p:sp>
        <p:nvSpPr>
          <p:cNvPr id="3" name="Content Placeholder 2"/>
          <p:cNvSpPr>
            <a:spLocks noGrp="1"/>
          </p:cNvSpPr>
          <p:nvPr>
            <p:ph idx="1"/>
          </p:nvPr>
        </p:nvSpPr>
        <p:spPr>
          <a:xfrm>
            <a:off x="498475" y="1983380"/>
            <a:ext cx="4073526"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4" name="Platshållare för bild 10"/>
          <p:cNvSpPr>
            <a:spLocks noGrp="1"/>
          </p:cNvSpPr>
          <p:nvPr>
            <p:ph type="pic" sz="quarter" idx="13"/>
          </p:nvPr>
        </p:nvSpPr>
        <p:spPr>
          <a:xfrm>
            <a:off x="4889330"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Tree>
    <p:extLst>
      <p:ext uri="{BB962C8B-B14F-4D97-AF65-F5344CB8AC3E}">
        <p14:creationId xmlns:p14="http://schemas.microsoft.com/office/powerpoint/2010/main" val="36318680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7" name="Content Placeholder 2"/>
          <p:cNvSpPr>
            <a:spLocks noGrp="1"/>
          </p:cNvSpPr>
          <p:nvPr>
            <p:ph idx="1"/>
          </p:nvPr>
        </p:nvSpPr>
        <p:spPr>
          <a:xfrm>
            <a:off x="4723131" y="1983380"/>
            <a:ext cx="3922395"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6" name="Title 1"/>
          <p:cNvSpPr>
            <a:spLocks noGrp="1"/>
          </p:cNvSpPr>
          <p:nvPr>
            <p:ph type="title"/>
          </p:nvPr>
        </p:nvSpPr>
        <p:spPr>
          <a:xfrm>
            <a:off x="4723131" y="495300"/>
            <a:ext cx="3922395" cy="1202248"/>
          </a:xfrm>
        </p:spPr>
        <p:txBody>
          <a:bodyPr/>
          <a:lstStyle>
            <a:lvl1pPr>
              <a:defRPr sz="3600" b="0"/>
            </a:lvl1pPr>
          </a:lstStyle>
          <a:p>
            <a:r>
              <a:rPr lang="sv-SE"/>
              <a:t>Klicka här för att ändra format</a:t>
            </a:r>
            <a:endParaRPr dirty="0"/>
          </a:p>
        </p:txBody>
      </p:sp>
      <p:sp>
        <p:nvSpPr>
          <p:cNvPr id="16" name="Platshållare för bild 10"/>
          <p:cNvSpPr>
            <a:spLocks noGrp="1"/>
          </p:cNvSpPr>
          <p:nvPr>
            <p:ph type="pic" sz="quarter" idx="13"/>
          </p:nvPr>
        </p:nvSpPr>
        <p:spPr>
          <a:xfrm>
            <a:off x="280988"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Tree>
    <p:extLst>
      <p:ext uri="{BB962C8B-B14F-4D97-AF65-F5344CB8AC3E}">
        <p14:creationId xmlns:p14="http://schemas.microsoft.com/office/powerpoint/2010/main" val="190704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Rubrik och innehåll">
    <p:spTree>
      <p:nvGrpSpPr>
        <p:cNvPr id="1" name=""/>
        <p:cNvGrpSpPr/>
        <p:nvPr/>
      </p:nvGrpSpPr>
      <p:grpSpPr>
        <a:xfrm>
          <a:off x="0" y="0"/>
          <a:ext cx="0" cy="0"/>
          <a:chOff x="0" y="0"/>
          <a:chExt cx="0" cy="0"/>
        </a:xfrm>
      </p:grpSpPr>
      <p:sp>
        <p:nvSpPr>
          <p:cNvPr id="16" name="Platshållare för bild 10"/>
          <p:cNvSpPr>
            <a:spLocks noGrp="1"/>
          </p:cNvSpPr>
          <p:nvPr>
            <p:ph type="pic" sz="quarter" idx="13"/>
          </p:nvPr>
        </p:nvSpPr>
        <p:spPr>
          <a:xfrm>
            <a:off x="4889330" y="0"/>
            <a:ext cx="4254670" cy="6857999"/>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
        <p:nvSpPr>
          <p:cNvPr id="2" name="Title 1"/>
          <p:cNvSpPr>
            <a:spLocks noGrp="1"/>
          </p:cNvSpPr>
          <p:nvPr>
            <p:ph type="title"/>
          </p:nvPr>
        </p:nvSpPr>
        <p:spPr>
          <a:xfrm>
            <a:off x="498475" y="495300"/>
            <a:ext cx="4073526" cy="1202248"/>
          </a:xfrm>
        </p:spPr>
        <p:txBody>
          <a:bodyPr/>
          <a:lstStyle>
            <a:lvl1pPr>
              <a:defRPr sz="3600" b="0"/>
            </a:lvl1pPr>
          </a:lstStyle>
          <a:p>
            <a:r>
              <a:rPr lang="sv-SE"/>
              <a:t>Klicka här för att ändra format</a:t>
            </a:r>
            <a:endParaRPr dirty="0"/>
          </a:p>
        </p:txBody>
      </p:sp>
      <p:sp>
        <p:nvSpPr>
          <p:cNvPr id="3" name="Content Placeholder 2"/>
          <p:cNvSpPr>
            <a:spLocks noGrp="1"/>
          </p:cNvSpPr>
          <p:nvPr>
            <p:ph idx="1"/>
          </p:nvPr>
        </p:nvSpPr>
        <p:spPr>
          <a:xfrm>
            <a:off x="498475" y="1983380"/>
            <a:ext cx="4073526"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Tree>
    <p:extLst>
      <p:ext uri="{BB962C8B-B14F-4D97-AF65-F5344CB8AC3E}">
        <p14:creationId xmlns:p14="http://schemas.microsoft.com/office/powerpoint/2010/main" val="1224775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8150225" cy="1116012"/>
          </a:xfrm>
        </p:spPr>
        <p:txBody>
          <a:bodyPr/>
          <a:lstStyle/>
          <a:p>
            <a:r>
              <a:rPr lang="sv-SE"/>
              <a:t>Klicka här för att ändra format</a:t>
            </a:r>
            <a:endParaRPr/>
          </a:p>
        </p:txBody>
      </p:sp>
      <p:sp>
        <p:nvSpPr>
          <p:cNvPr id="3" name="Content Placeholder 2"/>
          <p:cNvSpPr>
            <a:spLocks noGrp="1"/>
          </p:cNvSpPr>
          <p:nvPr>
            <p:ph sz="half" idx="1"/>
          </p:nvPr>
        </p:nvSpPr>
        <p:spPr>
          <a:xfrm>
            <a:off x="49851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Content Placeholder 3"/>
          <p:cNvSpPr>
            <a:spLocks noGrp="1"/>
          </p:cNvSpPr>
          <p:nvPr>
            <p:ph sz="half" idx="2"/>
          </p:nvPr>
        </p:nvSpPr>
        <p:spPr>
          <a:xfrm>
            <a:off x="439987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Tree>
    <p:extLst>
      <p:ext uri="{BB962C8B-B14F-4D97-AF65-F5344CB8AC3E}">
        <p14:creationId xmlns:p14="http://schemas.microsoft.com/office/powerpoint/2010/main" val="655532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a:p>
        </p:txBody>
      </p:sp>
      <p:sp>
        <p:nvSpPr>
          <p:cNvPr id="4" name="Content Placeholder 3"/>
          <p:cNvSpPr>
            <a:spLocks noGrp="1"/>
          </p:cNvSpPr>
          <p:nvPr>
            <p:ph sz="half" idx="2"/>
          </p:nvPr>
        </p:nvSpPr>
        <p:spPr>
          <a:xfrm>
            <a:off x="497541"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6" name="Content Placeholder 5"/>
          <p:cNvSpPr>
            <a:spLocks noGrp="1"/>
          </p:cNvSpPr>
          <p:nvPr>
            <p:ph sz="quarter" idx="4"/>
          </p:nvPr>
        </p:nvSpPr>
        <p:spPr>
          <a:xfrm>
            <a:off x="4629660"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3" name="Text Placeholder 2"/>
          <p:cNvSpPr>
            <a:spLocks noGrp="1"/>
          </p:cNvSpPr>
          <p:nvPr>
            <p:ph type="body" idx="1"/>
          </p:nvPr>
        </p:nvSpPr>
        <p:spPr>
          <a:xfrm>
            <a:off x="497541"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5" name="Text Placeholder 4"/>
          <p:cNvSpPr>
            <a:spLocks noGrp="1"/>
          </p:cNvSpPr>
          <p:nvPr>
            <p:ph type="body" sz="quarter" idx="3"/>
          </p:nvPr>
        </p:nvSpPr>
        <p:spPr>
          <a:xfrm>
            <a:off x="4629660"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Tree>
    <p:extLst>
      <p:ext uri="{BB962C8B-B14F-4D97-AF65-F5344CB8AC3E}">
        <p14:creationId xmlns:p14="http://schemas.microsoft.com/office/powerpoint/2010/main" val="4082181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Tree>
    <p:extLst>
      <p:ext uri="{BB962C8B-B14F-4D97-AF65-F5344CB8AC3E}">
        <p14:creationId xmlns:p14="http://schemas.microsoft.com/office/powerpoint/2010/main" val="28053623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06651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857356" y="2143116"/>
            <a:ext cx="5429288" cy="3625857"/>
          </a:xfrm>
        </p:spPr>
        <p:txBody>
          <a:bodyPr/>
          <a:lstStyle>
            <a:lvl1pPr>
              <a:spcBef>
                <a:spcPts val="0"/>
              </a:spcBef>
              <a:spcAft>
                <a:spcPts val="2400"/>
              </a:spcAft>
              <a:buClr>
                <a:srgbClr val="008EA1"/>
              </a:buClr>
              <a:buSzPct val="120000"/>
              <a:buFont typeface="Arial" pitchFamily="34" charset="0"/>
              <a:buChar char="•"/>
              <a:defRPr sz="2400">
                <a:latin typeface="Georgia" pitchFamily="18" charset="0"/>
              </a:defRPr>
            </a:lvl1pPr>
            <a:lvl2pPr>
              <a:defRPr sz="20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sv-SE" dirty="0"/>
              <a:t>Klicka här för att ändra format på bakgrundstexten</a:t>
            </a:r>
          </a:p>
        </p:txBody>
      </p:sp>
      <p:sp>
        <p:nvSpPr>
          <p:cNvPr id="2" name="Rubrik 1"/>
          <p:cNvSpPr>
            <a:spLocks noGrp="1"/>
          </p:cNvSpPr>
          <p:nvPr>
            <p:ph type="title"/>
          </p:nvPr>
        </p:nvSpPr>
        <p:spPr>
          <a:xfrm>
            <a:off x="1857356" y="857232"/>
            <a:ext cx="5429288" cy="1071570"/>
          </a:xfrm>
        </p:spPr>
        <p:txBody>
          <a:bodyPr/>
          <a:lstStyle>
            <a:lvl1pPr algn="l">
              <a:defRPr sz="3200">
                <a:latin typeface="Georgia" pitchFamily="18" charset="0"/>
              </a:defRPr>
            </a:lvl1pPr>
          </a:lstStyle>
          <a:p>
            <a:r>
              <a:rPr lang="sv-SE" dirty="0"/>
              <a:t>Klicka här för att ändra format</a:t>
            </a:r>
          </a:p>
        </p:txBody>
      </p:sp>
    </p:spTree>
    <p:extLst>
      <p:ext uri="{BB962C8B-B14F-4D97-AF65-F5344CB8AC3E}">
        <p14:creationId xmlns:p14="http://schemas.microsoft.com/office/powerpoint/2010/main" val="29605402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vsnittsrubrik">
    <p:spTree>
      <p:nvGrpSpPr>
        <p:cNvPr id="1" name=""/>
        <p:cNvGrpSpPr/>
        <p:nvPr/>
      </p:nvGrpSpPr>
      <p:grpSpPr>
        <a:xfrm>
          <a:off x="0" y="0"/>
          <a:ext cx="0" cy="0"/>
          <a:chOff x="0" y="0"/>
          <a:chExt cx="0" cy="0"/>
        </a:xfrm>
      </p:grpSpPr>
      <p:sp>
        <p:nvSpPr>
          <p:cNvPr id="5" name="Rätvinklig triangel 4"/>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6"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BA78F5A6-FE9F-42E3-A0CF-5CAD9ED86CF8}" type="slidenum">
              <a:rPr lang="sv-SE" altLang="sv-SE" sz="1100" smtClean="0">
                <a:solidFill>
                  <a:schemeClr val="bg2"/>
                </a:solidFill>
                <a:latin typeface="Georgia" panose="02040502050405020303" pitchFamily="18" charset="0"/>
              </a:rPr>
              <a:pPr algn="r">
                <a:defRPr/>
              </a:pPr>
              <a:t>‹#›</a:t>
            </a:fld>
            <a:endParaRPr lang="sv-SE" altLang="sv-SE" sz="1100">
              <a:solidFill>
                <a:schemeClr val="bg2"/>
              </a:solidFill>
              <a:latin typeface="Georgia" panose="02040502050405020303" pitchFamily="18" charset="0"/>
            </a:endParaRPr>
          </a:p>
        </p:txBody>
      </p:sp>
      <p:sp>
        <p:nvSpPr>
          <p:cNvPr id="7"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a:solidFill>
                  <a:srgbClr val="FFFFFF"/>
                </a:solidFill>
                <a:latin typeface="Georgia" panose="02040502050405020303" pitchFamily="18" charset="0"/>
              </a:rPr>
              <a:t>Bli medlem i </a:t>
            </a:r>
            <a:br>
              <a:rPr lang="sv-SE" altLang="sv-SE" sz="1100">
                <a:solidFill>
                  <a:srgbClr val="FFFFFF"/>
                </a:solidFill>
                <a:latin typeface="Georgia" panose="02040502050405020303" pitchFamily="18" charset="0"/>
              </a:rPr>
            </a:br>
            <a:r>
              <a:rPr lang="sv-SE" altLang="sv-SE" sz="1100">
                <a:solidFill>
                  <a:srgbClr val="FFFFFF"/>
                </a:solidFill>
                <a:latin typeface="Georgia" panose="02040502050405020303" pitchFamily="18" charset="0"/>
              </a:rPr>
              <a:t>ett Saco-S-förbund</a:t>
            </a:r>
          </a:p>
        </p:txBody>
      </p:sp>
      <p:sp>
        <p:nvSpPr>
          <p:cNvPr id="9" name="Rätvinklig triangel 8"/>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10" name="Slide Number Placeholder 5"/>
          <p:cNvSpPr txBox="1">
            <a:spLocks/>
          </p:cNvSpPr>
          <p:nvPr userDrawn="1"/>
        </p:nvSpPr>
        <p:spPr bwMode="auto">
          <a:xfrm>
            <a:off x="8574088" y="6326188"/>
            <a:ext cx="374650"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defRPr/>
            </a:pPr>
            <a:fld id="{9F127BF1-2BBC-448F-8758-D0666879ED22}" type="slidenum">
              <a:rPr lang="sv-SE" altLang="sv-SE" sz="1100" smtClean="0">
                <a:solidFill>
                  <a:schemeClr val="bg2"/>
                </a:solidFill>
                <a:latin typeface="Calibri" panose="020F0502020204030204" pitchFamily="34" charset="0"/>
              </a:rPr>
              <a:pPr algn="r" eaLnBrk="1" hangingPunct="1">
                <a:defRPr/>
              </a:pPr>
              <a:t>‹#›</a:t>
            </a:fld>
            <a:endParaRPr lang="sv-SE" altLang="sv-SE" sz="1100">
              <a:solidFill>
                <a:schemeClr val="bg2"/>
              </a:solidFill>
              <a:latin typeface="Calibri" panose="020F0502020204030204" pitchFamily="34" charset="0"/>
            </a:endParaRPr>
          </a:p>
        </p:txBody>
      </p:sp>
      <p:sp>
        <p:nvSpPr>
          <p:cNvPr id="11"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000">
                <a:solidFill>
                  <a:srgbClr val="FFFFFF"/>
                </a:solidFill>
                <a:latin typeface="Georgia" panose="02040502050405020303" pitchFamily="18" charset="0"/>
              </a:rPr>
              <a:t>Bli medlem i </a:t>
            </a:r>
            <a:br>
              <a:rPr lang="sv-SE" altLang="sv-SE" sz="1000">
                <a:solidFill>
                  <a:srgbClr val="FFFFFF"/>
                </a:solidFill>
                <a:latin typeface="Georgia" panose="02040502050405020303" pitchFamily="18" charset="0"/>
              </a:rPr>
            </a:br>
            <a:r>
              <a:rPr lang="sv-SE" altLang="sv-SE" sz="1000">
                <a:solidFill>
                  <a:srgbClr val="FFFFFF"/>
                </a:solidFill>
                <a:latin typeface="Georgia" panose="02040502050405020303" pitchFamily="18" charset="0"/>
              </a:rPr>
              <a:t>ett Saco-S-förbund</a:t>
            </a:r>
            <a:endParaRPr lang="sv-SE" altLang="sv-SE" sz="600">
              <a:solidFill>
                <a:srgbClr val="FFFFFF"/>
              </a:solidFill>
              <a:latin typeface="Georgia" panose="02040502050405020303" pitchFamily="18" charset="0"/>
            </a:endParaRPr>
          </a:p>
        </p:txBody>
      </p:sp>
      <p:sp>
        <p:nvSpPr>
          <p:cNvPr id="12" name="Rätvinklig triangel 11"/>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13" name="Footer Placeholder 4"/>
          <p:cNvSpPr txBox="1">
            <a:spLocks/>
          </p:cNvSpPr>
          <p:nvPr userDrawn="1"/>
        </p:nvSpPr>
        <p:spPr bwMode="auto">
          <a:xfrm>
            <a:off x="7000875" y="6324600"/>
            <a:ext cx="1854200" cy="258763"/>
          </a:xfrm>
          <a:prstGeom prst="rect">
            <a:avLst/>
          </a:prstGeom>
          <a:noFill/>
          <a:ln w="9525">
            <a:noFill/>
            <a:miter lim="800000"/>
            <a:headEnd/>
            <a:tailEnd/>
          </a:ln>
        </p:spPr>
        <p:txBody>
          <a:bodyPr lIns="0" tIns="0" rIns="0" bIns="0" anchor="b"/>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500">
                <a:solidFill>
                  <a:srgbClr val="FFFFFF"/>
                </a:solidFill>
                <a:latin typeface="Georgia" panose="02040502050405020303" pitchFamily="18" charset="0"/>
              </a:rPr>
              <a:t>www.saco-s.se</a:t>
            </a:r>
          </a:p>
        </p:txBody>
      </p:sp>
      <p:sp>
        <p:nvSpPr>
          <p:cNvPr id="15" name="Platshållare för bild 10"/>
          <p:cNvSpPr>
            <a:spLocks noGrp="1"/>
          </p:cNvSpPr>
          <p:nvPr>
            <p:ph type="pic" sz="quarter" idx="13"/>
          </p:nvPr>
        </p:nvSpPr>
        <p:spPr>
          <a:xfrm>
            <a:off x="399011" y="340822"/>
            <a:ext cx="8448127" cy="6233016"/>
          </a:xfrm>
          <a:solidFill>
            <a:srgbClr val="FFFFFF"/>
          </a:solidFill>
        </p:spPr>
        <p:txBody>
          <a:bodyPr rtlCol="0">
            <a:normAutofit/>
          </a:bodyPr>
          <a:lstStyle>
            <a:lvl1pPr>
              <a:buNone/>
              <a:defRPr>
                <a:solidFill>
                  <a:srgbClr val="A4D5D0"/>
                </a:solidFill>
              </a:defRPr>
            </a:lvl1pPr>
          </a:lstStyle>
          <a:p>
            <a:pPr lvl="0"/>
            <a:r>
              <a:rPr lang="sv-SE" noProof="0" dirty="0"/>
              <a:t>Klicka på ikonen för att lägga till en bild</a:t>
            </a:r>
          </a:p>
        </p:txBody>
      </p:sp>
      <p:sp>
        <p:nvSpPr>
          <p:cNvPr id="19" name="Title 1"/>
          <p:cNvSpPr>
            <a:spLocks noGrp="1"/>
          </p:cNvSpPr>
          <p:nvPr>
            <p:ph type="title"/>
          </p:nvPr>
        </p:nvSpPr>
        <p:spPr>
          <a:xfrm rot="20400000">
            <a:off x="-213660" y="3876838"/>
            <a:ext cx="9612000" cy="1180625"/>
          </a:xfrm>
          <a:solidFill>
            <a:schemeClr val="bg1">
              <a:alpha val="50000"/>
            </a:schemeClr>
          </a:solidFill>
          <a:ln>
            <a:noFill/>
          </a:ln>
        </p:spPr>
        <p:txBody>
          <a:bodyPr lIns="720000" tIns="180000" rIns="360000" bIns="180000">
            <a:normAutofit/>
          </a:bodyPr>
          <a:lstStyle>
            <a:lvl1pPr marL="360363" indent="0" algn="l">
              <a:defRPr sz="3200" b="0" cap="none" baseline="0">
                <a:solidFill>
                  <a:schemeClr val="tx1"/>
                </a:solidFill>
              </a:defRPr>
            </a:lvl1pPr>
          </a:lstStyle>
          <a:p>
            <a:r>
              <a:rPr lang="sv-SE"/>
              <a:t>Klicka här för att ändra format</a:t>
            </a:r>
            <a:endParaRPr dirty="0"/>
          </a:p>
        </p:txBody>
      </p:sp>
      <p:sp>
        <p:nvSpPr>
          <p:cNvPr id="20" name="Text Placeholder 2"/>
          <p:cNvSpPr>
            <a:spLocks noGrp="1"/>
          </p:cNvSpPr>
          <p:nvPr>
            <p:ph type="body" idx="1"/>
          </p:nvPr>
        </p:nvSpPr>
        <p:spPr>
          <a:xfrm rot="20400000">
            <a:off x="268380" y="4622400"/>
            <a:ext cx="8574088" cy="376525"/>
          </a:xfrm>
          <a:noFill/>
          <a:ln>
            <a:noFill/>
          </a:ln>
        </p:spPr>
        <p:txBody>
          <a:bodyPr lIns="720000" rIns="360000">
            <a:noAutofit/>
          </a:bodyPr>
          <a:lstStyle>
            <a:lvl1pPr marL="0" indent="0">
              <a:spcBef>
                <a:spcPts val="300"/>
              </a:spcBef>
              <a:buNone/>
              <a:defRPr sz="1400" cap="none" baseline="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3005740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4073526" cy="1202248"/>
          </a:xfrm>
        </p:spPr>
        <p:txBody>
          <a:bodyPr/>
          <a:lstStyle>
            <a:lvl1pPr>
              <a:defRPr sz="3600" b="0"/>
            </a:lvl1pPr>
          </a:lstStyle>
          <a:p>
            <a:r>
              <a:rPr lang="sv-SE"/>
              <a:t>Klicka här för att ändra format</a:t>
            </a:r>
            <a:endParaRPr dirty="0"/>
          </a:p>
        </p:txBody>
      </p:sp>
      <p:sp>
        <p:nvSpPr>
          <p:cNvPr id="3" name="Content Placeholder 2"/>
          <p:cNvSpPr>
            <a:spLocks noGrp="1"/>
          </p:cNvSpPr>
          <p:nvPr>
            <p:ph idx="1"/>
          </p:nvPr>
        </p:nvSpPr>
        <p:spPr>
          <a:xfrm>
            <a:off x="498475" y="1983380"/>
            <a:ext cx="4073526"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6" name="Platshållare för bild 10"/>
          <p:cNvSpPr>
            <a:spLocks noGrp="1"/>
          </p:cNvSpPr>
          <p:nvPr>
            <p:ph type="pic" sz="quarter" idx="13"/>
          </p:nvPr>
        </p:nvSpPr>
        <p:spPr>
          <a:xfrm>
            <a:off x="4889330"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Tree>
    <p:extLst>
      <p:ext uri="{BB962C8B-B14F-4D97-AF65-F5344CB8AC3E}">
        <p14:creationId xmlns:p14="http://schemas.microsoft.com/office/powerpoint/2010/main" val="7518923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6" name="Title 1"/>
          <p:cNvSpPr>
            <a:spLocks noGrp="1"/>
          </p:cNvSpPr>
          <p:nvPr>
            <p:ph type="title"/>
          </p:nvPr>
        </p:nvSpPr>
        <p:spPr>
          <a:xfrm>
            <a:off x="4723131" y="495300"/>
            <a:ext cx="3922395" cy="1202248"/>
          </a:xfrm>
        </p:spPr>
        <p:txBody>
          <a:bodyPr/>
          <a:lstStyle>
            <a:lvl1pPr>
              <a:defRPr sz="3600" b="0"/>
            </a:lvl1pPr>
          </a:lstStyle>
          <a:p>
            <a:r>
              <a:rPr lang="sv-SE"/>
              <a:t>Klicka här för att ändra format</a:t>
            </a:r>
            <a:endParaRPr dirty="0"/>
          </a:p>
        </p:txBody>
      </p:sp>
      <p:sp>
        <p:nvSpPr>
          <p:cNvPr id="7" name="Content Placeholder 2"/>
          <p:cNvSpPr>
            <a:spLocks noGrp="1"/>
          </p:cNvSpPr>
          <p:nvPr>
            <p:ph idx="1"/>
          </p:nvPr>
        </p:nvSpPr>
        <p:spPr>
          <a:xfrm>
            <a:off x="4723131" y="1983380"/>
            <a:ext cx="3922395"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6" name="Platshållare för bild 10"/>
          <p:cNvSpPr>
            <a:spLocks noGrp="1"/>
          </p:cNvSpPr>
          <p:nvPr>
            <p:ph type="pic" sz="quarter" idx="13"/>
          </p:nvPr>
        </p:nvSpPr>
        <p:spPr>
          <a:xfrm>
            <a:off x="280988"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Tree>
    <p:extLst>
      <p:ext uri="{BB962C8B-B14F-4D97-AF65-F5344CB8AC3E}">
        <p14:creationId xmlns:p14="http://schemas.microsoft.com/office/powerpoint/2010/main" val="10799369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4073526" cy="1202248"/>
          </a:xfrm>
        </p:spPr>
        <p:txBody>
          <a:bodyPr/>
          <a:lstStyle>
            <a:lvl1pPr>
              <a:defRPr sz="3600" b="0"/>
            </a:lvl1pPr>
          </a:lstStyle>
          <a:p>
            <a:r>
              <a:rPr lang="sv-SE" dirty="0"/>
              <a:t>Klicka här för att ändra format</a:t>
            </a:r>
            <a:endParaRPr dirty="0"/>
          </a:p>
        </p:txBody>
      </p:sp>
      <p:sp>
        <p:nvSpPr>
          <p:cNvPr id="3" name="Content Placeholder 2"/>
          <p:cNvSpPr>
            <a:spLocks noGrp="1"/>
          </p:cNvSpPr>
          <p:nvPr>
            <p:ph idx="1"/>
          </p:nvPr>
        </p:nvSpPr>
        <p:spPr>
          <a:xfrm>
            <a:off x="498475" y="1983380"/>
            <a:ext cx="4073526"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4" name="Platshållare för bild 10"/>
          <p:cNvSpPr>
            <a:spLocks noGrp="1"/>
          </p:cNvSpPr>
          <p:nvPr>
            <p:ph type="pic" sz="quarter" idx="13"/>
          </p:nvPr>
        </p:nvSpPr>
        <p:spPr>
          <a:xfrm>
            <a:off x="4889330"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dirty="0"/>
              <a:t>Klicka på ikonen för att lägga till en bild</a:t>
            </a:r>
          </a:p>
        </p:txBody>
      </p:sp>
    </p:spTree>
    <p:extLst>
      <p:ext uri="{BB962C8B-B14F-4D97-AF65-F5344CB8AC3E}">
        <p14:creationId xmlns:p14="http://schemas.microsoft.com/office/powerpoint/2010/main" val="34142226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7" name="Content Placeholder 2"/>
          <p:cNvSpPr>
            <a:spLocks noGrp="1"/>
          </p:cNvSpPr>
          <p:nvPr>
            <p:ph idx="1"/>
          </p:nvPr>
        </p:nvSpPr>
        <p:spPr>
          <a:xfrm>
            <a:off x="4723131" y="1983380"/>
            <a:ext cx="3922395"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6" name="Title 1"/>
          <p:cNvSpPr>
            <a:spLocks noGrp="1"/>
          </p:cNvSpPr>
          <p:nvPr>
            <p:ph type="title"/>
          </p:nvPr>
        </p:nvSpPr>
        <p:spPr>
          <a:xfrm>
            <a:off x="4723131" y="495300"/>
            <a:ext cx="3922395" cy="1202248"/>
          </a:xfrm>
        </p:spPr>
        <p:txBody>
          <a:bodyPr/>
          <a:lstStyle>
            <a:lvl1pPr>
              <a:defRPr sz="3600" b="0"/>
            </a:lvl1pPr>
          </a:lstStyle>
          <a:p>
            <a:r>
              <a:rPr lang="sv-SE" dirty="0"/>
              <a:t>Klicka här för att ändra format</a:t>
            </a:r>
            <a:endParaRPr dirty="0"/>
          </a:p>
        </p:txBody>
      </p:sp>
      <p:sp>
        <p:nvSpPr>
          <p:cNvPr id="16" name="Platshållare för bild 10"/>
          <p:cNvSpPr>
            <a:spLocks noGrp="1"/>
          </p:cNvSpPr>
          <p:nvPr>
            <p:ph type="pic" sz="quarter" idx="13"/>
          </p:nvPr>
        </p:nvSpPr>
        <p:spPr>
          <a:xfrm>
            <a:off x="280988"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Tree>
    <p:extLst>
      <p:ext uri="{BB962C8B-B14F-4D97-AF65-F5344CB8AC3E}">
        <p14:creationId xmlns:p14="http://schemas.microsoft.com/office/powerpoint/2010/main" val="264585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6" name="Title 1"/>
          <p:cNvSpPr>
            <a:spLocks noGrp="1"/>
          </p:cNvSpPr>
          <p:nvPr>
            <p:ph type="title"/>
          </p:nvPr>
        </p:nvSpPr>
        <p:spPr>
          <a:xfrm>
            <a:off x="4723131" y="495300"/>
            <a:ext cx="3922395" cy="1202248"/>
          </a:xfrm>
        </p:spPr>
        <p:txBody>
          <a:bodyPr/>
          <a:lstStyle>
            <a:lvl1pPr>
              <a:defRPr sz="3600" b="0"/>
            </a:lvl1pPr>
          </a:lstStyle>
          <a:p>
            <a:r>
              <a:rPr lang="sv-SE"/>
              <a:t>Klicka här för att ändra format</a:t>
            </a:r>
            <a:endParaRPr dirty="0"/>
          </a:p>
        </p:txBody>
      </p:sp>
      <p:sp>
        <p:nvSpPr>
          <p:cNvPr id="7" name="Content Placeholder 2"/>
          <p:cNvSpPr>
            <a:spLocks noGrp="1"/>
          </p:cNvSpPr>
          <p:nvPr>
            <p:ph idx="1"/>
          </p:nvPr>
        </p:nvSpPr>
        <p:spPr>
          <a:xfrm>
            <a:off x="4723131" y="1983380"/>
            <a:ext cx="3922395"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6" name="Platshållare för bild 10"/>
          <p:cNvSpPr>
            <a:spLocks noGrp="1"/>
          </p:cNvSpPr>
          <p:nvPr>
            <p:ph type="pic" sz="quarter" idx="13"/>
          </p:nvPr>
        </p:nvSpPr>
        <p:spPr>
          <a:xfrm>
            <a:off x="1" y="0"/>
            <a:ext cx="4238796" cy="6858000"/>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Tree>
    <p:extLst>
      <p:ext uri="{BB962C8B-B14F-4D97-AF65-F5344CB8AC3E}">
        <p14:creationId xmlns:p14="http://schemas.microsoft.com/office/powerpoint/2010/main" val="8763869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8150225" cy="1116012"/>
          </a:xfrm>
        </p:spPr>
        <p:txBody>
          <a:bodyPr/>
          <a:lstStyle/>
          <a:p>
            <a:r>
              <a:rPr lang="sv-SE"/>
              <a:t>Klicka här för att ändra format</a:t>
            </a:r>
            <a:endParaRPr/>
          </a:p>
        </p:txBody>
      </p:sp>
      <p:sp>
        <p:nvSpPr>
          <p:cNvPr id="3" name="Content Placeholder 2"/>
          <p:cNvSpPr>
            <a:spLocks noGrp="1"/>
          </p:cNvSpPr>
          <p:nvPr>
            <p:ph sz="half" idx="1"/>
          </p:nvPr>
        </p:nvSpPr>
        <p:spPr>
          <a:xfrm>
            <a:off x="49851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dirty="0"/>
          </a:p>
        </p:txBody>
      </p:sp>
      <p:sp>
        <p:nvSpPr>
          <p:cNvPr id="4" name="Content Placeholder 3"/>
          <p:cNvSpPr>
            <a:spLocks noGrp="1"/>
          </p:cNvSpPr>
          <p:nvPr>
            <p:ph sz="half" idx="2"/>
          </p:nvPr>
        </p:nvSpPr>
        <p:spPr>
          <a:xfrm>
            <a:off x="439987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Tree>
    <p:extLst>
      <p:ext uri="{BB962C8B-B14F-4D97-AF65-F5344CB8AC3E}">
        <p14:creationId xmlns:p14="http://schemas.microsoft.com/office/powerpoint/2010/main" val="5876921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a:p>
        </p:txBody>
      </p:sp>
      <p:sp>
        <p:nvSpPr>
          <p:cNvPr id="4" name="Content Placeholder 3"/>
          <p:cNvSpPr>
            <a:spLocks noGrp="1"/>
          </p:cNvSpPr>
          <p:nvPr>
            <p:ph sz="half" idx="2"/>
          </p:nvPr>
        </p:nvSpPr>
        <p:spPr>
          <a:xfrm>
            <a:off x="497541"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6" name="Content Placeholder 5"/>
          <p:cNvSpPr>
            <a:spLocks noGrp="1"/>
          </p:cNvSpPr>
          <p:nvPr>
            <p:ph sz="quarter" idx="4"/>
          </p:nvPr>
        </p:nvSpPr>
        <p:spPr>
          <a:xfrm>
            <a:off x="4629660"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dirty="0"/>
          </a:p>
        </p:txBody>
      </p:sp>
      <p:sp>
        <p:nvSpPr>
          <p:cNvPr id="3" name="Text Placeholder 2"/>
          <p:cNvSpPr>
            <a:spLocks noGrp="1"/>
          </p:cNvSpPr>
          <p:nvPr>
            <p:ph type="body" idx="1"/>
          </p:nvPr>
        </p:nvSpPr>
        <p:spPr>
          <a:xfrm>
            <a:off x="497541"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5" name="Text Placeholder 4"/>
          <p:cNvSpPr>
            <a:spLocks noGrp="1"/>
          </p:cNvSpPr>
          <p:nvPr>
            <p:ph type="body" sz="quarter" idx="3"/>
          </p:nvPr>
        </p:nvSpPr>
        <p:spPr>
          <a:xfrm>
            <a:off x="4629660"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Tree>
    <p:extLst>
      <p:ext uri="{BB962C8B-B14F-4D97-AF65-F5344CB8AC3E}">
        <p14:creationId xmlns:p14="http://schemas.microsoft.com/office/powerpoint/2010/main" val="39615385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Tree>
    <p:extLst>
      <p:ext uri="{BB962C8B-B14F-4D97-AF65-F5344CB8AC3E}">
        <p14:creationId xmlns:p14="http://schemas.microsoft.com/office/powerpoint/2010/main" val="34511684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121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14" name="Platshållare för bild 10"/>
          <p:cNvSpPr>
            <a:spLocks noGrp="1"/>
          </p:cNvSpPr>
          <p:nvPr>
            <p:ph type="pic" sz="quarter" idx="13"/>
          </p:nvPr>
        </p:nvSpPr>
        <p:spPr>
          <a:xfrm>
            <a:off x="4889330" y="0"/>
            <a:ext cx="4254670" cy="6857999"/>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
        <p:nvSpPr>
          <p:cNvPr id="2" name="Title 1"/>
          <p:cNvSpPr>
            <a:spLocks noGrp="1"/>
          </p:cNvSpPr>
          <p:nvPr>
            <p:ph type="title"/>
          </p:nvPr>
        </p:nvSpPr>
        <p:spPr>
          <a:xfrm>
            <a:off x="498475" y="495300"/>
            <a:ext cx="4073526" cy="1202248"/>
          </a:xfrm>
        </p:spPr>
        <p:txBody>
          <a:bodyPr/>
          <a:lstStyle>
            <a:lvl1pPr>
              <a:defRPr sz="3600" b="0"/>
            </a:lvl1pPr>
          </a:lstStyle>
          <a:p>
            <a:r>
              <a:rPr lang="sv-SE"/>
              <a:t>Klicka här för att ändra format</a:t>
            </a:r>
            <a:endParaRPr dirty="0"/>
          </a:p>
        </p:txBody>
      </p:sp>
      <p:sp>
        <p:nvSpPr>
          <p:cNvPr id="3" name="Content Placeholder 2"/>
          <p:cNvSpPr>
            <a:spLocks noGrp="1"/>
          </p:cNvSpPr>
          <p:nvPr>
            <p:ph idx="1"/>
          </p:nvPr>
        </p:nvSpPr>
        <p:spPr>
          <a:xfrm>
            <a:off x="498475" y="1983380"/>
            <a:ext cx="4073526"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Tree>
    <p:extLst>
      <p:ext uri="{BB962C8B-B14F-4D97-AF65-F5344CB8AC3E}">
        <p14:creationId xmlns:p14="http://schemas.microsoft.com/office/powerpoint/2010/main" val="372623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7" name="Content Placeholder 2"/>
          <p:cNvSpPr>
            <a:spLocks noGrp="1"/>
          </p:cNvSpPr>
          <p:nvPr>
            <p:ph idx="1"/>
          </p:nvPr>
        </p:nvSpPr>
        <p:spPr>
          <a:xfrm>
            <a:off x="4723131" y="1983380"/>
            <a:ext cx="3922395"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6" name="Title 1"/>
          <p:cNvSpPr>
            <a:spLocks noGrp="1"/>
          </p:cNvSpPr>
          <p:nvPr>
            <p:ph type="title"/>
          </p:nvPr>
        </p:nvSpPr>
        <p:spPr>
          <a:xfrm>
            <a:off x="4723131" y="495300"/>
            <a:ext cx="3922395" cy="1202248"/>
          </a:xfrm>
        </p:spPr>
        <p:txBody>
          <a:bodyPr/>
          <a:lstStyle>
            <a:lvl1pPr>
              <a:defRPr sz="3600" b="0"/>
            </a:lvl1pPr>
          </a:lstStyle>
          <a:p>
            <a:r>
              <a:rPr lang="sv-SE"/>
              <a:t>Klicka här för att ändra format</a:t>
            </a:r>
            <a:endParaRPr dirty="0"/>
          </a:p>
        </p:txBody>
      </p:sp>
      <p:sp>
        <p:nvSpPr>
          <p:cNvPr id="16" name="Platshållare för bild 10"/>
          <p:cNvSpPr>
            <a:spLocks noGrp="1"/>
          </p:cNvSpPr>
          <p:nvPr>
            <p:ph type="pic" sz="quarter" idx="13"/>
          </p:nvPr>
        </p:nvSpPr>
        <p:spPr>
          <a:xfrm>
            <a:off x="0" y="0"/>
            <a:ext cx="4238796" cy="6857999"/>
          </a:xfrm>
          <a:noFill/>
          <a:ln>
            <a:solidFill>
              <a:srgbClr val="FFFFFF"/>
            </a:solidFill>
          </a:ln>
        </p:spPr>
        <p:txBody>
          <a:bodyPr rtlCol="0">
            <a:normAutofit/>
          </a:bodyPr>
          <a:lstStyle>
            <a:lvl1pPr>
              <a:buNone/>
              <a:defRPr>
                <a:solidFill>
                  <a:srgbClr val="A4D5D0"/>
                </a:solidFill>
              </a:defRPr>
            </a:lvl1pPr>
          </a:lstStyle>
          <a:p>
            <a:pPr lvl="0"/>
            <a:r>
              <a:rPr lang="sv-SE" noProof="0"/>
              <a:t>Klicka på ikonen för att lägga till en bild</a:t>
            </a:r>
            <a:endParaRPr lang="sv-SE" noProof="0" dirty="0"/>
          </a:p>
        </p:txBody>
      </p:sp>
    </p:spTree>
    <p:extLst>
      <p:ext uri="{BB962C8B-B14F-4D97-AF65-F5344CB8AC3E}">
        <p14:creationId xmlns:p14="http://schemas.microsoft.com/office/powerpoint/2010/main" val="159709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8150225" cy="1116012"/>
          </a:xfrm>
        </p:spPr>
        <p:txBody>
          <a:bodyPr/>
          <a:lstStyle/>
          <a:p>
            <a:r>
              <a:rPr lang="sv-SE"/>
              <a:t>Klicka här för att ändra format</a:t>
            </a:r>
            <a:endParaRPr/>
          </a:p>
        </p:txBody>
      </p:sp>
      <p:sp>
        <p:nvSpPr>
          <p:cNvPr id="3" name="Content Placeholder 2"/>
          <p:cNvSpPr>
            <a:spLocks noGrp="1"/>
          </p:cNvSpPr>
          <p:nvPr>
            <p:ph sz="half" idx="1"/>
          </p:nvPr>
        </p:nvSpPr>
        <p:spPr>
          <a:xfrm>
            <a:off x="49851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Content Placeholder 3"/>
          <p:cNvSpPr>
            <a:spLocks noGrp="1"/>
          </p:cNvSpPr>
          <p:nvPr>
            <p:ph sz="half" idx="2"/>
          </p:nvPr>
        </p:nvSpPr>
        <p:spPr>
          <a:xfrm>
            <a:off x="439987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Tree>
    <p:extLst>
      <p:ext uri="{BB962C8B-B14F-4D97-AF65-F5344CB8AC3E}">
        <p14:creationId xmlns:p14="http://schemas.microsoft.com/office/powerpoint/2010/main" val="2898330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a:p>
        </p:txBody>
      </p:sp>
      <p:sp>
        <p:nvSpPr>
          <p:cNvPr id="4" name="Content Placeholder 3"/>
          <p:cNvSpPr>
            <a:spLocks noGrp="1"/>
          </p:cNvSpPr>
          <p:nvPr>
            <p:ph sz="half" idx="2"/>
          </p:nvPr>
        </p:nvSpPr>
        <p:spPr>
          <a:xfrm>
            <a:off x="497541"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6" name="Content Placeholder 5"/>
          <p:cNvSpPr>
            <a:spLocks noGrp="1"/>
          </p:cNvSpPr>
          <p:nvPr>
            <p:ph sz="quarter" idx="4"/>
          </p:nvPr>
        </p:nvSpPr>
        <p:spPr>
          <a:xfrm>
            <a:off x="4629660"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3" name="Text Placeholder 2"/>
          <p:cNvSpPr>
            <a:spLocks noGrp="1"/>
          </p:cNvSpPr>
          <p:nvPr>
            <p:ph type="body" idx="1"/>
          </p:nvPr>
        </p:nvSpPr>
        <p:spPr>
          <a:xfrm>
            <a:off x="497541"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5" name="Text Placeholder 4"/>
          <p:cNvSpPr>
            <a:spLocks noGrp="1"/>
          </p:cNvSpPr>
          <p:nvPr>
            <p:ph type="body" sz="quarter" idx="3"/>
          </p:nvPr>
        </p:nvSpPr>
        <p:spPr>
          <a:xfrm>
            <a:off x="4629660"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Tree>
    <p:extLst>
      <p:ext uri="{BB962C8B-B14F-4D97-AF65-F5344CB8AC3E}">
        <p14:creationId xmlns:p14="http://schemas.microsoft.com/office/powerpoint/2010/main" val="220976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
        <p:nvSpPr>
          <p:cNvPr id="3" name="Rektangel 2">
            <a:extLst>
              <a:ext uri="{FF2B5EF4-FFF2-40B4-BE49-F238E27FC236}">
                <a16:creationId xmlns:a16="http://schemas.microsoft.com/office/drawing/2014/main" id="{1231E04F-5946-4F68-BE60-F3779F451C02}"/>
              </a:ext>
            </a:extLst>
          </p:cNvPr>
          <p:cNvSpPr/>
          <p:nvPr userDrawn="1"/>
        </p:nvSpPr>
        <p:spPr>
          <a:xfrm>
            <a:off x="7531331" y="6209607"/>
            <a:ext cx="1188720" cy="432262"/>
          </a:xfrm>
          <a:prstGeom prst="rect">
            <a:avLst/>
          </a:prstGeom>
          <a:solidFill>
            <a:srgbClr val="009BA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7" name="Bildobjekt 6">
            <a:extLst>
              <a:ext uri="{FF2B5EF4-FFF2-40B4-BE49-F238E27FC236}">
                <a16:creationId xmlns:a16="http://schemas.microsoft.com/office/drawing/2014/main" id="{4B8500BF-A3C5-4683-AF78-690F6340EC9A}"/>
              </a:ext>
            </a:extLst>
          </p:cNvPr>
          <p:cNvPicPr>
            <a:picLocks noChangeAspect="1"/>
          </p:cNvPicPr>
          <p:nvPr userDrawn="1"/>
        </p:nvPicPr>
        <p:blipFill>
          <a:blip r:embed="rId2"/>
          <a:stretch>
            <a:fillRect/>
          </a:stretch>
        </p:blipFill>
        <p:spPr>
          <a:xfrm>
            <a:off x="8052086" y="6059000"/>
            <a:ext cx="771181" cy="582869"/>
          </a:xfrm>
          <a:prstGeom prst="rect">
            <a:avLst/>
          </a:prstGeom>
        </p:spPr>
      </p:pic>
    </p:spTree>
    <p:extLst>
      <p:ext uri="{BB962C8B-B14F-4D97-AF65-F5344CB8AC3E}">
        <p14:creationId xmlns:p14="http://schemas.microsoft.com/office/powerpoint/2010/main" val="243199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
        <p:nvSpPr>
          <p:cNvPr id="6" name="Platshållare för innehåll 5">
            <a:extLst>
              <a:ext uri="{FF2B5EF4-FFF2-40B4-BE49-F238E27FC236}">
                <a16:creationId xmlns:a16="http://schemas.microsoft.com/office/drawing/2014/main" id="{0E37D214-F0C9-4B9E-822A-2328B350E970}"/>
              </a:ext>
            </a:extLst>
          </p:cNvPr>
          <p:cNvSpPr>
            <a:spLocks noGrp="1"/>
          </p:cNvSpPr>
          <p:nvPr>
            <p:ph sz="quarter" idx="10"/>
          </p:nvPr>
        </p:nvSpPr>
        <p:spPr>
          <a:xfrm>
            <a:off x="498475" y="2136775"/>
            <a:ext cx="8150225" cy="34417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E7A9966-0EBA-46C5-AE57-3157EAE94780}"/>
              </a:ext>
            </a:extLst>
          </p:cNvPr>
          <p:cNvSpPr/>
          <p:nvPr userDrawn="1"/>
        </p:nvSpPr>
        <p:spPr>
          <a:xfrm>
            <a:off x="7531331" y="6209607"/>
            <a:ext cx="1188720" cy="432262"/>
          </a:xfrm>
          <a:prstGeom prst="rect">
            <a:avLst/>
          </a:prstGeom>
          <a:solidFill>
            <a:srgbClr val="009BA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6D95EA35-F238-4231-BAF9-209C65643631}"/>
              </a:ext>
            </a:extLst>
          </p:cNvPr>
          <p:cNvPicPr>
            <a:picLocks noChangeAspect="1"/>
          </p:cNvPicPr>
          <p:nvPr userDrawn="1"/>
        </p:nvPicPr>
        <p:blipFill>
          <a:blip r:embed="rId2"/>
          <a:stretch>
            <a:fillRect/>
          </a:stretch>
        </p:blipFill>
        <p:spPr>
          <a:xfrm>
            <a:off x="8052086" y="6059000"/>
            <a:ext cx="771181" cy="582869"/>
          </a:xfrm>
          <a:prstGeom prst="rect">
            <a:avLst/>
          </a:prstGeom>
        </p:spPr>
      </p:pic>
    </p:spTree>
    <p:extLst>
      <p:ext uri="{BB962C8B-B14F-4D97-AF65-F5344CB8AC3E}">
        <p14:creationId xmlns:p14="http://schemas.microsoft.com/office/powerpoint/2010/main" val="380075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2.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3.png"/><Relationship Id="rId5" Type="http://schemas.openxmlformats.org/officeDocument/2006/relationships/slideLayout" Target="../slideLayouts/slideLayout29.xml"/><Relationship Id="rId10" Type="http://schemas.openxmlformats.org/officeDocument/2006/relationships/theme" Target="../theme/theme3.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95300"/>
            <a:ext cx="8150225"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a:t>
            </a:r>
          </a:p>
        </p:txBody>
      </p:sp>
      <p:sp>
        <p:nvSpPr>
          <p:cNvPr id="1027" name="Text Placeholder 2"/>
          <p:cNvSpPr>
            <a:spLocks noGrp="1"/>
          </p:cNvSpPr>
          <p:nvPr>
            <p:ph type="body" idx="1"/>
          </p:nvPr>
        </p:nvSpPr>
        <p:spPr bwMode="auto">
          <a:xfrm>
            <a:off x="498475" y="1981200"/>
            <a:ext cx="8150225"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grpSp>
        <p:nvGrpSpPr>
          <p:cNvPr id="1028" name="Grupp 9"/>
          <p:cNvGrpSpPr>
            <a:grpSpLocks/>
          </p:cNvGrpSpPr>
          <p:nvPr userDrawn="1"/>
        </p:nvGrpSpPr>
        <p:grpSpPr bwMode="auto">
          <a:xfrm>
            <a:off x="5440363" y="5467350"/>
            <a:ext cx="3703637" cy="1390650"/>
            <a:chOff x="5440363" y="5467350"/>
            <a:chExt cx="3703637" cy="1390650"/>
          </a:xfrm>
        </p:grpSpPr>
        <p:sp>
          <p:nvSpPr>
            <p:cNvPr id="12" name="Rätvinklig triangel 11"/>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20"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880DA555-8DB5-478D-8355-BC7A3E851FE6}" type="slidenum">
                <a:rPr lang="sv-SE" altLang="sv-SE" sz="1100" smtClean="0">
                  <a:solidFill>
                    <a:schemeClr val="bg2"/>
                  </a:solidFill>
                  <a:latin typeface="Georgia" panose="02040502050405020303" pitchFamily="18" charset="0"/>
                </a:rPr>
                <a:pPr algn="r">
                  <a:defRPr/>
                </a:pPr>
                <a:t>‹#›</a:t>
              </a:fld>
              <a:endParaRPr lang="sv-SE" altLang="sv-SE" sz="1100">
                <a:solidFill>
                  <a:schemeClr val="bg2"/>
                </a:solidFill>
                <a:latin typeface="Georgia" panose="02040502050405020303" pitchFamily="18" charset="0"/>
              </a:endParaRPr>
            </a:p>
          </p:txBody>
        </p:sp>
        <p:sp>
          <p:nvSpPr>
            <p:cNvPr id="21"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a:solidFill>
                    <a:srgbClr val="FFFFFF"/>
                  </a:solidFill>
                  <a:latin typeface="Georgia" panose="02040502050405020303" pitchFamily="18" charset="0"/>
                </a:rPr>
                <a:t>Bli medlem i </a:t>
              </a:r>
              <a:br>
                <a:rPr lang="sv-SE" altLang="sv-SE" sz="1100">
                  <a:solidFill>
                    <a:srgbClr val="FFFFFF"/>
                  </a:solidFill>
                  <a:latin typeface="Georgia" panose="02040502050405020303" pitchFamily="18" charset="0"/>
                </a:rPr>
              </a:br>
              <a:r>
                <a:rPr lang="sv-SE" altLang="sv-SE" sz="1100">
                  <a:solidFill>
                    <a:srgbClr val="FFFFFF"/>
                  </a:solidFill>
                  <a:latin typeface="Georgia" panose="02040502050405020303" pitchFamily="18" charset="0"/>
                </a:rPr>
                <a:t>ett Saco-S-förbund</a:t>
              </a:r>
              <a:endParaRPr lang="sv-SE" altLang="sv-SE" sz="800">
                <a:solidFill>
                  <a:srgbClr val="FFFFFF"/>
                </a:solidFill>
                <a:latin typeface="Georgia" panose="02040502050405020303" pitchFamily="18" charset="0"/>
              </a:endParaRPr>
            </a:p>
          </p:txBody>
        </p:sp>
        <p:sp>
          <p:nvSpPr>
            <p:cNvPr id="7" name="Rätvinklig triangel 6"/>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9"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000">
                  <a:solidFill>
                    <a:srgbClr val="FFFFFF"/>
                  </a:solidFill>
                  <a:latin typeface="Georgia" panose="02040502050405020303" pitchFamily="18" charset="0"/>
                </a:rPr>
                <a:t>Bli medlem i </a:t>
              </a:r>
              <a:br>
                <a:rPr lang="sv-SE" altLang="sv-SE" sz="1000">
                  <a:solidFill>
                    <a:srgbClr val="FFFFFF"/>
                  </a:solidFill>
                  <a:latin typeface="Georgia" panose="02040502050405020303" pitchFamily="18" charset="0"/>
                </a:rPr>
              </a:br>
              <a:r>
                <a:rPr lang="sv-SE" altLang="sv-SE" sz="1000">
                  <a:solidFill>
                    <a:srgbClr val="FFFFFF"/>
                  </a:solidFill>
                  <a:latin typeface="Georgia" panose="02040502050405020303" pitchFamily="18" charset="0"/>
                </a:rPr>
                <a:t>ett Saco-S-förbund</a:t>
              </a:r>
              <a:endParaRPr lang="sv-SE" altLang="sv-SE" sz="600">
                <a:solidFill>
                  <a:srgbClr val="FFFFFF"/>
                </a:solidFill>
                <a:latin typeface="Georgia" panose="02040502050405020303" pitchFamily="18" charset="0"/>
              </a:endParaRPr>
            </a:p>
          </p:txBody>
        </p:sp>
      </p:grpSp>
    </p:spTree>
    <p:extLst>
      <p:ext uri="{BB962C8B-B14F-4D97-AF65-F5344CB8AC3E}">
        <p14:creationId xmlns:p14="http://schemas.microsoft.com/office/powerpoint/2010/main" val="3688676619"/>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50" r:id="rId9"/>
    <p:sldLayoutId id="2147484545" r:id="rId10"/>
    <p:sldLayoutId id="2147484546" r:id="rId11"/>
    <p:sldLayoutId id="2147484548" r:id="rId12"/>
    <p:sldLayoutId id="2147484549" r:id="rId13"/>
    <p:sldLayoutId id="2147484547" r:id="rId14"/>
  </p:sldLayoutIdLst>
  <p:hf hdr="0" dt="0"/>
  <p:txStyles>
    <p:titleStyle>
      <a:lvl1pPr algn="l" rtl="0" eaLnBrk="1" fontAlgn="base" hangingPunct="1">
        <a:lnSpc>
          <a:spcPts val="3800"/>
        </a:lnSpc>
        <a:spcBef>
          <a:spcPct val="0"/>
        </a:spcBef>
        <a:spcAft>
          <a:spcPct val="0"/>
        </a:spcAft>
        <a:defRPr sz="3600" kern="1200">
          <a:solidFill>
            <a:schemeClr val="accent1"/>
          </a:solidFill>
          <a:latin typeface="Georgia"/>
          <a:ea typeface="ＭＳ Ｐゴシック" charset="-128"/>
          <a:cs typeface="Georgia"/>
        </a:defRPr>
      </a:lvl1pPr>
      <a:lvl2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2pPr>
      <a:lvl3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3pPr>
      <a:lvl4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4pPr>
      <a:lvl5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5pPr>
      <a:lvl6pPr marL="4572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6pPr>
      <a:lvl7pPr marL="9144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7pPr>
      <a:lvl8pPr marL="13716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8pPr>
      <a:lvl9pPr marL="18288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9pPr>
    </p:titleStyle>
    <p:bodyStyle>
      <a:lvl1pPr marL="228600" indent="-228600" algn="l" rtl="0" eaLnBrk="1" fontAlgn="base" hangingPunct="1">
        <a:spcBef>
          <a:spcPts val="2000"/>
        </a:spcBef>
        <a:spcAft>
          <a:spcPct val="0"/>
        </a:spcAft>
        <a:buClr>
          <a:schemeClr val="accent1"/>
        </a:buClr>
        <a:buSzPct val="125000"/>
        <a:buFont typeface="Arial" panose="020B0604020202020204" pitchFamily="34" charset="0"/>
        <a:buChar char="•"/>
        <a:defRPr sz="2000" kern="1200">
          <a:solidFill>
            <a:schemeClr val="tx1"/>
          </a:solidFill>
          <a:latin typeface="Georgia"/>
          <a:ea typeface="ＭＳ Ｐゴシック" charset="-128"/>
          <a:cs typeface="Georgia"/>
        </a:defRPr>
      </a:lvl1pPr>
      <a:lvl2pPr marL="4572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2pPr>
      <a:lvl3pPr marL="6858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3pPr>
      <a:lvl4pPr marL="9144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4pPr>
      <a:lvl5pPr marL="11430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95300"/>
            <a:ext cx="8150225"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a:t>
            </a:r>
          </a:p>
        </p:txBody>
      </p:sp>
      <p:sp>
        <p:nvSpPr>
          <p:cNvPr id="1027" name="Text Placeholder 2"/>
          <p:cNvSpPr>
            <a:spLocks noGrp="1"/>
          </p:cNvSpPr>
          <p:nvPr>
            <p:ph type="body" idx="1"/>
          </p:nvPr>
        </p:nvSpPr>
        <p:spPr bwMode="auto">
          <a:xfrm>
            <a:off x="498475" y="1981200"/>
            <a:ext cx="8150225"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grpSp>
        <p:nvGrpSpPr>
          <p:cNvPr id="1028" name="Grupp 9"/>
          <p:cNvGrpSpPr>
            <a:grpSpLocks/>
          </p:cNvGrpSpPr>
          <p:nvPr userDrawn="1"/>
        </p:nvGrpSpPr>
        <p:grpSpPr bwMode="auto">
          <a:xfrm>
            <a:off x="5440363" y="5467350"/>
            <a:ext cx="3703637" cy="1390650"/>
            <a:chOff x="5440363" y="5467350"/>
            <a:chExt cx="3703637" cy="1390650"/>
          </a:xfrm>
        </p:grpSpPr>
        <p:sp>
          <p:nvSpPr>
            <p:cNvPr id="12" name="Rätvinklig triangel 11"/>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20"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880DA555-8DB5-478D-8355-BC7A3E851FE6}" type="slidenum">
                <a:rPr lang="sv-SE" altLang="sv-SE" sz="1100" smtClean="0">
                  <a:solidFill>
                    <a:schemeClr val="bg2"/>
                  </a:solidFill>
                  <a:latin typeface="Georgia" panose="02040502050405020303" pitchFamily="18" charset="0"/>
                </a:rPr>
                <a:pPr algn="r">
                  <a:defRPr/>
                </a:pPr>
                <a:t>‹#›</a:t>
              </a:fld>
              <a:endParaRPr lang="sv-SE" altLang="sv-SE" sz="1100">
                <a:solidFill>
                  <a:schemeClr val="bg2"/>
                </a:solidFill>
                <a:latin typeface="Georgia" panose="02040502050405020303" pitchFamily="18" charset="0"/>
              </a:endParaRPr>
            </a:p>
          </p:txBody>
        </p:sp>
        <p:sp>
          <p:nvSpPr>
            <p:cNvPr id="21"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a:solidFill>
                    <a:srgbClr val="FFFFFF"/>
                  </a:solidFill>
                  <a:latin typeface="Georgia" panose="02040502050405020303" pitchFamily="18" charset="0"/>
                </a:rPr>
                <a:t>Bli medlem i </a:t>
              </a:r>
              <a:br>
                <a:rPr lang="sv-SE" altLang="sv-SE" sz="1100">
                  <a:solidFill>
                    <a:srgbClr val="FFFFFF"/>
                  </a:solidFill>
                  <a:latin typeface="Georgia" panose="02040502050405020303" pitchFamily="18" charset="0"/>
                </a:rPr>
              </a:br>
              <a:r>
                <a:rPr lang="sv-SE" altLang="sv-SE" sz="1100">
                  <a:solidFill>
                    <a:srgbClr val="FFFFFF"/>
                  </a:solidFill>
                  <a:latin typeface="Georgia" panose="02040502050405020303" pitchFamily="18" charset="0"/>
                </a:rPr>
                <a:t>ett Saco-S-förbund</a:t>
              </a:r>
              <a:endParaRPr lang="sv-SE" altLang="sv-SE" sz="800">
                <a:solidFill>
                  <a:srgbClr val="FFFFFF"/>
                </a:solidFill>
                <a:latin typeface="Georgia" panose="02040502050405020303" pitchFamily="18" charset="0"/>
              </a:endParaRPr>
            </a:p>
          </p:txBody>
        </p:sp>
        <p:sp>
          <p:nvSpPr>
            <p:cNvPr id="7" name="Rätvinklig triangel 6"/>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9"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000">
                  <a:solidFill>
                    <a:srgbClr val="FFFFFF"/>
                  </a:solidFill>
                  <a:latin typeface="Georgia" panose="02040502050405020303" pitchFamily="18" charset="0"/>
                </a:rPr>
                <a:t>Bli medlem i </a:t>
              </a:r>
              <a:br>
                <a:rPr lang="sv-SE" altLang="sv-SE" sz="1000">
                  <a:solidFill>
                    <a:srgbClr val="FFFFFF"/>
                  </a:solidFill>
                  <a:latin typeface="Georgia" panose="02040502050405020303" pitchFamily="18" charset="0"/>
                </a:rPr>
              </a:br>
              <a:r>
                <a:rPr lang="sv-SE" altLang="sv-SE" sz="1000">
                  <a:solidFill>
                    <a:srgbClr val="FFFFFF"/>
                  </a:solidFill>
                  <a:latin typeface="Georgia" panose="02040502050405020303" pitchFamily="18" charset="0"/>
                </a:rPr>
                <a:t>ett Saco-S-förbund</a:t>
              </a:r>
              <a:endParaRPr lang="sv-SE" altLang="sv-SE" sz="600">
                <a:solidFill>
                  <a:srgbClr val="FFFFFF"/>
                </a:solidFill>
                <a:latin typeface="Georgia" panose="02040502050405020303" pitchFamily="18" charset="0"/>
              </a:endParaRPr>
            </a:p>
          </p:txBody>
        </p:sp>
      </p:grpSp>
    </p:spTree>
  </p:cSld>
  <p:clrMap bg1="lt1" tx1="dk1" bg2="lt2" tx2="dk2" accent1="accent1" accent2="accent2" accent3="accent3" accent4="accent4" accent5="accent5" accent6="accent6" hlink="hlink" folHlink="folHlink"/>
  <p:sldLayoutIdLst>
    <p:sldLayoutId id="2147484533" r:id="rId1"/>
    <p:sldLayoutId id="2147484517" r:id="rId2"/>
    <p:sldLayoutId id="2147484518" r:id="rId3"/>
    <p:sldLayoutId id="2147484519" r:id="rId4"/>
    <p:sldLayoutId id="2147484520" r:id="rId5"/>
    <p:sldLayoutId id="2147484521" r:id="rId6"/>
    <p:sldLayoutId id="2147484522" r:id="rId7"/>
    <p:sldLayoutId id="2147484523" r:id="rId8"/>
    <p:sldLayoutId id="2147484524" r:id="rId9"/>
    <p:sldLayoutId id="2147484535" r:id="rId10"/>
  </p:sldLayoutIdLst>
  <p:hf hdr="0" dt="0"/>
  <p:txStyles>
    <p:titleStyle>
      <a:lvl1pPr algn="l" rtl="0" eaLnBrk="1" fontAlgn="base" hangingPunct="1">
        <a:lnSpc>
          <a:spcPts val="3800"/>
        </a:lnSpc>
        <a:spcBef>
          <a:spcPct val="0"/>
        </a:spcBef>
        <a:spcAft>
          <a:spcPct val="0"/>
        </a:spcAft>
        <a:defRPr sz="3600" kern="1200">
          <a:solidFill>
            <a:schemeClr val="accent1"/>
          </a:solidFill>
          <a:latin typeface="Georgia"/>
          <a:ea typeface="ＭＳ Ｐゴシック" charset="-128"/>
          <a:cs typeface="Georgia"/>
        </a:defRPr>
      </a:lvl1pPr>
      <a:lvl2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2pPr>
      <a:lvl3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3pPr>
      <a:lvl4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4pPr>
      <a:lvl5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5pPr>
      <a:lvl6pPr marL="4572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6pPr>
      <a:lvl7pPr marL="9144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7pPr>
      <a:lvl8pPr marL="13716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8pPr>
      <a:lvl9pPr marL="18288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9pPr>
    </p:titleStyle>
    <p:bodyStyle>
      <a:lvl1pPr marL="228600" indent="-228600" algn="l" rtl="0" eaLnBrk="1" fontAlgn="base" hangingPunct="1">
        <a:spcBef>
          <a:spcPts val="2000"/>
        </a:spcBef>
        <a:spcAft>
          <a:spcPct val="0"/>
        </a:spcAft>
        <a:buClr>
          <a:schemeClr val="accent1"/>
        </a:buClr>
        <a:buSzPct val="125000"/>
        <a:buFont typeface="Arial" panose="020B0604020202020204" pitchFamily="34" charset="0"/>
        <a:buChar char="•"/>
        <a:defRPr sz="2000" kern="1200">
          <a:solidFill>
            <a:schemeClr val="tx1"/>
          </a:solidFill>
          <a:latin typeface="Georgia"/>
          <a:ea typeface="ＭＳ Ｐゴシック" charset="-128"/>
          <a:cs typeface="Georgia"/>
        </a:defRPr>
      </a:lvl1pPr>
      <a:lvl2pPr marL="4572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2pPr>
      <a:lvl3pPr marL="6858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3pPr>
      <a:lvl4pPr marL="9144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4pPr>
      <a:lvl5pPr marL="11430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8475" y="495300"/>
            <a:ext cx="8150225"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a:t>
            </a:r>
          </a:p>
        </p:txBody>
      </p:sp>
      <p:sp>
        <p:nvSpPr>
          <p:cNvPr id="2051" name="Text Placeholder 2"/>
          <p:cNvSpPr>
            <a:spLocks noGrp="1"/>
          </p:cNvSpPr>
          <p:nvPr>
            <p:ph type="body" idx="1"/>
          </p:nvPr>
        </p:nvSpPr>
        <p:spPr bwMode="auto">
          <a:xfrm>
            <a:off x="498475" y="1981200"/>
            <a:ext cx="8150225"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grpSp>
        <p:nvGrpSpPr>
          <p:cNvPr id="2052" name="Grupp 9"/>
          <p:cNvGrpSpPr>
            <a:grpSpLocks/>
          </p:cNvGrpSpPr>
          <p:nvPr userDrawn="1"/>
        </p:nvGrpSpPr>
        <p:grpSpPr bwMode="auto">
          <a:xfrm>
            <a:off x="5440363" y="5467350"/>
            <a:ext cx="3703637" cy="1390650"/>
            <a:chOff x="5440363" y="5467350"/>
            <a:chExt cx="3703637" cy="1390650"/>
          </a:xfrm>
        </p:grpSpPr>
        <p:sp>
          <p:nvSpPr>
            <p:cNvPr id="12" name="Rätvinklig triangel 11"/>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20"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15DC4CD7-B7A0-4710-9C7A-26F721D62886}" type="slidenum">
                <a:rPr lang="sv-SE" altLang="sv-SE" sz="1100" smtClean="0">
                  <a:solidFill>
                    <a:schemeClr val="bg2"/>
                  </a:solidFill>
                  <a:latin typeface="Georgia" panose="02040502050405020303" pitchFamily="18" charset="0"/>
                </a:rPr>
                <a:pPr algn="r">
                  <a:defRPr/>
                </a:pPr>
                <a:t>‹#›</a:t>
              </a:fld>
              <a:endParaRPr lang="sv-SE" altLang="sv-SE" sz="1100">
                <a:solidFill>
                  <a:schemeClr val="bg2"/>
                </a:solidFill>
                <a:latin typeface="Georgia" panose="02040502050405020303" pitchFamily="18" charset="0"/>
              </a:endParaRPr>
            </a:p>
          </p:txBody>
        </p:sp>
        <p:sp>
          <p:nvSpPr>
            <p:cNvPr id="21"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a:solidFill>
                    <a:srgbClr val="FFFFFF"/>
                  </a:solidFill>
                  <a:latin typeface="Georgia" panose="02040502050405020303" pitchFamily="18" charset="0"/>
                </a:rPr>
                <a:t>Bli medlem i </a:t>
              </a:r>
              <a:br>
                <a:rPr lang="sv-SE" altLang="sv-SE" sz="1100">
                  <a:solidFill>
                    <a:srgbClr val="FFFFFF"/>
                  </a:solidFill>
                  <a:latin typeface="Georgia" panose="02040502050405020303" pitchFamily="18" charset="0"/>
                </a:rPr>
              </a:br>
              <a:r>
                <a:rPr lang="sv-SE" altLang="sv-SE" sz="1100">
                  <a:solidFill>
                    <a:srgbClr val="FFFFFF"/>
                  </a:solidFill>
                  <a:latin typeface="Georgia" panose="02040502050405020303" pitchFamily="18" charset="0"/>
                </a:rPr>
                <a:t>ett Saco-S-förbund</a:t>
              </a:r>
              <a:endParaRPr lang="sv-SE" altLang="sv-SE" sz="800">
                <a:solidFill>
                  <a:srgbClr val="FFFFFF"/>
                </a:solidFill>
                <a:latin typeface="Georgia" panose="02040502050405020303" pitchFamily="18" charset="0"/>
              </a:endParaRPr>
            </a:p>
          </p:txBody>
        </p:sp>
        <p:sp>
          <p:nvSpPr>
            <p:cNvPr id="7" name="Rätvinklig triangel 6"/>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grpSp>
      <p:pic>
        <p:nvPicPr>
          <p:cNvPr id="2053" name="Bildobjekt 17"/>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010525" y="6019800"/>
            <a:ext cx="850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4"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Lst>
  <p:hf hdr="0" dt="0"/>
  <p:txStyles>
    <p:titleStyle>
      <a:lvl1pPr algn="l" rtl="0" eaLnBrk="0" fontAlgn="base" hangingPunct="0">
        <a:lnSpc>
          <a:spcPts val="3800"/>
        </a:lnSpc>
        <a:spcBef>
          <a:spcPct val="0"/>
        </a:spcBef>
        <a:spcAft>
          <a:spcPct val="0"/>
        </a:spcAft>
        <a:defRPr sz="3600" kern="1200">
          <a:solidFill>
            <a:schemeClr val="accent1"/>
          </a:solidFill>
          <a:latin typeface="Georgia"/>
          <a:ea typeface="ＭＳ Ｐゴシック" charset="-128"/>
          <a:cs typeface="Georgia"/>
        </a:defRPr>
      </a:lvl1pPr>
      <a:lvl2pPr algn="l" rtl="0" eaLnBrk="0" fontAlgn="base" hangingPunct="0">
        <a:lnSpc>
          <a:spcPts val="3800"/>
        </a:lnSpc>
        <a:spcBef>
          <a:spcPct val="0"/>
        </a:spcBef>
        <a:spcAft>
          <a:spcPct val="0"/>
        </a:spcAft>
        <a:defRPr sz="3600">
          <a:solidFill>
            <a:schemeClr val="accent1"/>
          </a:solidFill>
          <a:latin typeface="Georgia" charset="0"/>
          <a:ea typeface="ＭＳ Ｐゴシック" charset="-128"/>
          <a:cs typeface="Georgia" charset="0"/>
        </a:defRPr>
      </a:lvl2pPr>
      <a:lvl3pPr algn="l" rtl="0" eaLnBrk="0" fontAlgn="base" hangingPunct="0">
        <a:lnSpc>
          <a:spcPts val="3800"/>
        </a:lnSpc>
        <a:spcBef>
          <a:spcPct val="0"/>
        </a:spcBef>
        <a:spcAft>
          <a:spcPct val="0"/>
        </a:spcAft>
        <a:defRPr sz="3600">
          <a:solidFill>
            <a:schemeClr val="accent1"/>
          </a:solidFill>
          <a:latin typeface="Georgia" charset="0"/>
          <a:ea typeface="ＭＳ Ｐゴシック" charset="-128"/>
          <a:cs typeface="Georgia" charset="0"/>
        </a:defRPr>
      </a:lvl3pPr>
      <a:lvl4pPr algn="l" rtl="0" eaLnBrk="0" fontAlgn="base" hangingPunct="0">
        <a:lnSpc>
          <a:spcPts val="3800"/>
        </a:lnSpc>
        <a:spcBef>
          <a:spcPct val="0"/>
        </a:spcBef>
        <a:spcAft>
          <a:spcPct val="0"/>
        </a:spcAft>
        <a:defRPr sz="3600">
          <a:solidFill>
            <a:schemeClr val="accent1"/>
          </a:solidFill>
          <a:latin typeface="Georgia" charset="0"/>
          <a:ea typeface="ＭＳ Ｐゴシック" charset="-128"/>
          <a:cs typeface="Georgia" charset="0"/>
        </a:defRPr>
      </a:lvl4pPr>
      <a:lvl5pPr algn="l" rtl="0" eaLnBrk="0" fontAlgn="base" hangingPunct="0">
        <a:lnSpc>
          <a:spcPts val="3800"/>
        </a:lnSpc>
        <a:spcBef>
          <a:spcPct val="0"/>
        </a:spcBef>
        <a:spcAft>
          <a:spcPct val="0"/>
        </a:spcAft>
        <a:defRPr sz="3600">
          <a:solidFill>
            <a:schemeClr val="accent1"/>
          </a:solidFill>
          <a:latin typeface="Georgia" charset="0"/>
          <a:ea typeface="ＭＳ Ｐゴシック" charset="-128"/>
          <a:cs typeface="Georgia" charset="0"/>
        </a:defRPr>
      </a:lvl5pPr>
      <a:lvl6pPr marL="4572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6pPr>
      <a:lvl7pPr marL="9144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7pPr>
      <a:lvl8pPr marL="13716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8pPr>
      <a:lvl9pPr marL="18288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9pPr>
    </p:titleStyle>
    <p:bodyStyle>
      <a:lvl1pPr marL="228600" indent="-228600" algn="l" rtl="0" eaLnBrk="0" fontAlgn="base" hangingPunct="0">
        <a:spcBef>
          <a:spcPts val="2000"/>
        </a:spcBef>
        <a:spcAft>
          <a:spcPct val="0"/>
        </a:spcAft>
        <a:buClr>
          <a:schemeClr val="accent1"/>
        </a:buClr>
        <a:buSzPct val="125000"/>
        <a:buFont typeface="Arial" panose="020B0604020202020204" pitchFamily="34" charset="0"/>
        <a:buChar char="•"/>
        <a:defRPr sz="2000" kern="1200">
          <a:solidFill>
            <a:schemeClr val="tx1"/>
          </a:solidFill>
          <a:latin typeface="Georgia"/>
          <a:ea typeface="ＭＳ Ｐゴシック" charset="-128"/>
          <a:cs typeface="Georgia"/>
        </a:defRPr>
      </a:lvl1pPr>
      <a:lvl2pPr marL="457200" indent="-228600" algn="l" rtl="0" eaLnBrk="0" fontAlgn="base" hangingPunct="0">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2pPr>
      <a:lvl3pPr marL="685800" indent="-228600" algn="l" rtl="0" eaLnBrk="0" fontAlgn="base" hangingPunct="0">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3pPr>
      <a:lvl4pPr marL="914400" indent="-228600" algn="l" rtl="0" eaLnBrk="0" fontAlgn="base" hangingPunct="0">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4pPr>
      <a:lvl5pPr marL="1143000" indent="-228600" algn="l" rtl="0" eaLnBrk="0" fontAlgn="base" hangingPunct="0">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www.spv.se/nya-uttagsregler-pa16"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image" Target="../media/image1.gif"/><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bild 5" descr="En bild som visar person, träd, utomhus, personer&#10;&#10;Beskrivning genererad med mycket hög exakthet">
            <a:extLst>
              <a:ext uri="{FF2B5EF4-FFF2-40B4-BE49-F238E27FC236}">
                <a16:creationId xmlns:a16="http://schemas.microsoft.com/office/drawing/2014/main" id="{93BE9010-97DB-485E-B9DE-FE01E0AA4778}"/>
              </a:ext>
            </a:extLst>
          </p:cNvPr>
          <p:cNvPicPr>
            <a:picLocks noGrp="1" noChangeAspect="1"/>
          </p:cNvPicPr>
          <p:nvPr>
            <p:ph type="pic" sz="quarter" idx="13"/>
          </p:nvPr>
        </p:nvPicPr>
        <p:blipFill>
          <a:blip r:embed="rId3"/>
          <a:srcRect l="5534" r="5534"/>
          <a:stretch>
            <a:fillRect/>
          </a:stretch>
        </p:blipFill>
        <p:spPr/>
      </p:pic>
      <p:sp>
        <p:nvSpPr>
          <p:cNvPr id="7171" name="Rubrik 40"/>
          <p:cNvSpPr>
            <a:spLocks noGrp="1"/>
          </p:cNvSpPr>
          <p:nvPr>
            <p:ph type="title"/>
          </p:nvPr>
        </p:nvSpPr>
        <p:spPr>
          <a:solidFill>
            <a:schemeClr val="bg1">
              <a:alpha val="50195"/>
            </a:schemeClr>
          </a:solidFill>
        </p:spPr>
        <p:txBody>
          <a:bodyPr/>
          <a:lstStyle/>
          <a:p>
            <a:r>
              <a:rPr lang="sv-SE" altLang="sv-SE" dirty="0">
                <a:latin typeface="Georgia" panose="02040502050405020303" pitchFamily="18" charset="0"/>
                <a:ea typeface="ＭＳ Ｐゴシック" panose="020B0600070205080204" pitchFamily="34" charset="-128"/>
                <a:cs typeface="Georgia" panose="02040502050405020303" pitchFamily="18" charset="0"/>
              </a:rPr>
              <a:t>Aktuella pensionsfrågor </a:t>
            </a:r>
          </a:p>
        </p:txBody>
      </p:sp>
      <p:sp>
        <p:nvSpPr>
          <p:cNvPr id="7172" name="Platshållare för text 41"/>
          <p:cNvSpPr>
            <a:spLocks noGrp="1"/>
          </p:cNvSpPr>
          <p:nvPr>
            <p:ph type="body" idx="1"/>
          </p:nvPr>
        </p:nvSpPr>
        <p:spPr/>
        <p:txBody>
          <a:bodyPr/>
          <a:lstStyle/>
          <a:p>
            <a:r>
              <a:rPr lang="sv-SE" altLang="sv-SE" dirty="0" err="1">
                <a:latin typeface="Georgia" panose="02040502050405020303" pitchFamily="18" charset="0"/>
                <a:ea typeface="ＭＳ Ｐゴシック" panose="020B0600070205080204" pitchFamily="34" charset="-128"/>
                <a:cs typeface="Georgia" panose="02040502050405020303" pitchFamily="18" charset="0"/>
              </a:rPr>
              <a:t>Saco-S</a:t>
            </a:r>
            <a:r>
              <a:rPr lang="sv-SE" altLang="sv-SE" dirty="0">
                <a:latin typeface="Georgia" panose="02040502050405020303" pitchFamily="18" charset="0"/>
                <a:ea typeface="ＭＳ Ｐゴシック" panose="020B0600070205080204" pitchFamily="34" charset="-128"/>
                <a:cs typeface="Georgia" panose="02040502050405020303" pitchFamily="18" charset="0"/>
              </a:rPr>
              <a:t> representantskap 2020-03-05</a:t>
            </a:r>
          </a:p>
        </p:txBody>
      </p:sp>
      <p:sp>
        <p:nvSpPr>
          <p:cNvPr id="41" name="Rätvinklig triangel 40"/>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a:solidFill>
                <a:srgbClr val="FFFFFF"/>
              </a:solidFill>
              <a:ea typeface="ＭＳ Ｐゴシック" charset="-128"/>
            </a:endParaRPr>
          </a:p>
        </p:txBody>
      </p:sp>
      <p:sp>
        <p:nvSpPr>
          <p:cNvPr id="7175" name="Footer Placeholder 4"/>
          <p:cNvSpPr txBox="1">
            <a:spLocks/>
          </p:cNvSpPr>
          <p:nvPr/>
        </p:nvSpPr>
        <p:spPr bwMode="auto">
          <a:xfrm>
            <a:off x="7000875" y="6324600"/>
            <a:ext cx="18542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lnSpc>
                <a:spcPts val="1100"/>
              </a:lnSpc>
            </a:pPr>
            <a:r>
              <a:rPr lang="sv-SE" altLang="sv-SE" sz="1500">
                <a:solidFill>
                  <a:srgbClr val="FFFFFF"/>
                </a:solidFill>
                <a:latin typeface="Georgia" panose="02040502050405020303" pitchFamily="18" charset="0"/>
              </a:rPr>
              <a:t>www.saco-s.se</a:t>
            </a:r>
          </a:p>
        </p:txBody>
      </p:sp>
      <p:pic>
        <p:nvPicPr>
          <p:cNvPr id="4" name="Bildobjekt 3">
            <a:extLst>
              <a:ext uri="{FF2B5EF4-FFF2-40B4-BE49-F238E27FC236}">
                <a16:creationId xmlns:a16="http://schemas.microsoft.com/office/drawing/2014/main" id="{83B13EB2-2B3A-4E65-9895-1FE48898E61C}"/>
              </a:ext>
            </a:extLst>
          </p:cNvPr>
          <p:cNvPicPr>
            <a:picLocks noChangeAspect="1"/>
          </p:cNvPicPr>
          <p:nvPr/>
        </p:nvPicPr>
        <p:blipFill>
          <a:blip r:embed="rId4"/>
          <a:stretch>
            <a:fillRect/>
          </a:stretch>
        </p:blipFill>
        <p:spPr>
          <a:xfrm>
            <a:off x="669566" y="519254"/>
            <a:ext cx="807236" cy="629644"/>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51DA9B5-B188-40F4-9918-A4B7C651901F}"/>
              </a:ext>
            </a:extLst>
          </p:cNvPr>
          <p:cNvSpPr>
            <a:spLocks noGrp="1"/>
          </p:cNvSpPr>
          <p:nvPr>
            <p:ph idx="1"/>
          </p:nvPr>
        </p:nvSpPr>
        <p:spPr>
          <a:xfrm>
            <a:off x="1005840" y="1676400"/>
            <a:ext cx="7508240" cy="4324368"/>
          </a:xfrm>
        </p:spPr>
        <p:txBody>
          <a:bodyPr/>
          <a:lstStyle/>
          <a:p>
            <a:r>
              <a:rPr lang="sv-SE" dirty="0"/>
              <a:t>Lägsta ålder för uttag av tjänstepension höjs i år från 61 år till 62 år för de om omfattas av </a:t>
            </a:r>
            <a:r>
              <a:rPr lang="sv-SE" dirty="0" err="1"/>
              <a:t>Avd</a:t>
            </a:r>
            <a:r>
              <a:rPr lang="sv-SE" dirty="0"/>
              <a:t> I.</a:t>
            </a:r>
          </a:p>
          <a:p>
            <a:r>
              <a:rPr lang="sv-SE" dirty="0"/>
              <a:t>Följer av höjningen av lägsta ålder för uttag av allmän  inkomstpension </a:t>
            </a:r>
          </a:p>
          <a:p>
            <a:r>
              <a:rPr lang="sv-SE" dirty="0"/>
              <a:t>PA 16 </a:t>
            </a:r>
            <a:r>
              <a:rPr lang="sv-SE" dirty="0" err="1"/>
              <a:t>avd</a:t>
            </a:r>
            <a:r>
              <a:rPr lang="sv-SE" dirty="0"/>
              <a:t> I, 8 kap 1 §: </a:t>
            </a:r>
            <a:endParaRPr lang="sv-SE" b="1" dirty="0"/>
          </a:p>
          <a:p>
            <a:pPr marL="0" indent="0">
              <a:buNone/>
            </a:pPr>
            <a:r>
              <a:rPr lang="sv-SE" b="1" dirty="0"/>
              <a:t>	</a:t>
            </a:r>
            <a:r>
              <a:rPr lang="sv-SE" sz="1800" i="1" dirty="0"/>
              <a:t>Utbetalning av ålderspension görs av försäkringsgivaren efter 	ansökan från arbetstagaren, dock tidigast vid utgången av 	månaden innan arbetstagaren fyller 61 år, eller den 	högre 	ålder från vilken allmän ålderspension enligt  författning 	tidigast kan utbetalas.</a:t>
            </a:r>
          </a:p>
          <a:p>
            <a:pPr marL="0" indent="0">
              <a:buNone/>
            </a:pPr>
            <a:r>
              <a:rPr lang="sv-SE" dirty="0"/>
              <a:t>	</a:t>
            </a:r>
          </a:p>
          <a:p>
            <a:endParaRPr lang="sv-SE" dirty="0"/>
          </a:p>
        </p:txBody>
      </p:sp>
      <p:sp>
        <p:nvSpPr>
          <p:cNvPr id="5" name="Rubrik 4">
            <a:extLst>
              <a:ext uri="{FF2B5EF4-FFF2-40B4-BE49-F238E27FC236}">
                <a16:creationId xmlns:a16="http://schemas.microsoft.com/office/drawing/2014/main" id="{8D3D58D5-2B3B-49F6-B447-BC65AA531FFF}"/>
              </a:ext>
            </a:extLst>
          </p:cNvPr>
          <p:cNvSpPr>
            <a:spLocks noGrp="1"/>
          </p:cNvSpPr>
          <p:nvPr>
            <p:ph type="title"/>
          </p:nvPr>
        </p:nvSpPr>
        <p:spPr>
          <a:xfrm>
            <a:off x="1005840" y="857232"/>
            <a:ext cx="7508240" cy="1071570"/>
          </a:xfrm>
        </p:spPr>
        <p:txBody>
          <a:bodyPr/>
          <a:lstStyle/>
          <a:p>
            <a:pPr algn="ctr"/>
            <a:r>
              <a:rPr lang="sv-SE" b="1" dirty="0"/>
              <a:t>Höjd lägsta uttagsålder PA 16 Avd. I</a:t>
            </a:r>
          </a:p>
        </p:txBody>
      </p:sp>
    </p:spTree>
    <p:extLst>
      <p:ext uri="{BB962C8B-B14F-4D97-AF65-F5344CB8AC3E}">
        <p14:creationId xmlns:p14="http://schemas.microsoft.com/office/powerpoint/2010/main" val="230253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a:xfrm>
            <a:off x="498475" y="495300"/>
            <a:ext cx="8259445" cy="1116013"/>
          </a:xfrm>
        </p:spPr>
        <p:txBody>
          <a:bodyPr/>
          <a:lstStyle/>
          <a:p>
            <a:pPr algn="ctr"/>
            <a:r>
              <a:rPr lang="sv-SE" sz="3200" b="1" dirty="0"/>
              <a:t>Nya uttagsreglerna  i Avd. II från  </a:t>
            </a:r>
            <a:br>
              <a:rPr lang="sv-SE" sz="3200" b="1" dirty="0"/>
            </a:br>
            <a:r>
              <a:rPr lang="sv-SE" sz="3200" b="1" dirty="0"/>
              <a:t>1 oktober 2020</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a:xfrm>
            <a:off x="498475" y="1611312"/>
            <a:ext cx="8150225" cy="4751387"/>
          </a:xfrm>
        </p:spPr>
        <p:txBody>
          <a:bodyPr/>
          <a:lstStyle/>
          <a:p>
            <a:pPr marL="342900" indent="-342900"/>
            <a:r>
              <a:rPr lang="sv-SE" sz="2400" dirty="0"/>
              <a:t>Samma regler för premiebestämd pension som för Avd. I </a:t>
            </a:r>
          </a:p>
          <a:p>
            <a:pPr marL="342900" indent="-342900"/>
            <a:r>
              <a:rPr lang="sv-SE" sz="2400" dirty="0"/>
              <a:t>Betalas ut först efter ansökan från den försäkrade. </a:t>
            </a:r>
          </a:p>
          <a:p>
            <a:pPr marL="342900" indent="-342900"/>
            <a:r>
              <a:rPr lang="sv-SE" sz="2400" dirty="0"/>
              <a:t>Betalas ut som livsvarigt, men möjligt att ansöka om kortare utbetalning, som kortast 10 år för individuell </a:t>
            </a:r>
            <a:r>
              <a:rPr lang="sv-SE" sz="2400" dirty="0" err="1"/>
              <a:t>ålderpension</a:t>
            </a:r>
            <a:r>
              <a:rPr lang="sv-SE" sz="2400" dirty="0"/>
              <a:t> och 5 år för Kåpan </a:t>
            </a:r>
            <a:r>
              <a:rPr lang="sv-SE" sz="2400" dirty="0" err="1"/>
              <a:t>tjänste</a:t>
            </a:r>
            <a:r>
              <a:rPr lang="sv-SE" sz="2400" dirty="0"/>
              <a:t> och Kåpan extra.</a:t>
            </a:r>
          </a:p>
          <a:p>
            <a:pPr marL="342900" indent="-342900"/>
            <a:r>
              <a:rPr lang="sv-SE" sz="2400" dirty="0"/>
              <a:t>Om ingen ansökan inkommit automatisk utbetalning vid LAS-åldern + 3 år. </a:t>
            </a:r>
          </a:p>
          <a:p>
            <a:pPr marL="342900" indent="-342900"/>
            <a:r>
              <a:rPr lang="sv-SE" sz="2400" dirty="0"/>
              <a:t>För de som ansöker om att få pension utbetald innan 1 okt gäller gamla regler, efter 1 okt nya regler. </a:t>
            </a:r>
          </a:p>
          <a:p>
            <a:pPr marL="0" indent="0">
              <a:buNone/>
            </a:pPr>
            <a:endParaRPr lang="sv-SE" dirty="0"/>
          </a:p>
        </p:txBody>
      </p:sp>
    </p:spTree>
    <p:extLst>
      <p:ext uri="{BB962C8B-B14F-4D97-AF65-F5344CB8AC3E}">
        <p14:creationId xmlns:p14="http://schemas.microsoft.com/office/powerpoint/2010/main" val="317607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15ABF7-2953-4CDB-A078-D719DBFA3696}"/>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48C9C3E4-0249-406C-BFF6-D4883FE19658}"/>
              </a:ext>
            </a:extLst>
          </p:cNvPr>
          <p:cNvSpPr>
            <a:spLocks noGrp="1"/>
          </p:cNvSpPr>
          <p:nvPr>
            <p:ph idx="1"/>
          </p:nvPr>
        </p:nvSpPr>
        <p:spPr>
          <a:xfrm>
            <a:off x="1300480" y="2143116"/>
            <a:ext cx="6675120" cy="3625857"/>
          </a:xfrm>
        </p:spPr>
        <p:txBody>
          <a:bodyPr/>
          <a:lstStyle/>
          <a:p>
            <a:pPr marL="0" indent="0">
              <a:buNone/>
            </a:pPr>
            <a:r>
              <a:rPr lang="sv-SE" sz="3200" dirty="0"/>
              <a:t>Information på SPV:s hemsida</a:t>
            </a:r>
          </a:p>
          <a:p>
            <a:pPr marL="0" indent="0">
              <a:buNone/>
            </a:pPr>
            <a:r>
              <a:rPr lang="sv-SE" sz="3200" u="sng" dirty="0">
                <a:hlinkClick r:id="rId2"/>
              </a:rPr>
              <a:t>www.spv.se/nya-uttagsregler-pa16</a:t>
            </a:r>
            <a:endParaRPr lang="sv-SE" sz="3200" dirty="0"/>
          </a:p>
          <a:p>
            <a:endParaRPr lang="sv-SE" dirty="0"/>
          </a:p>
        </p:txBody>
      </p:sp>
    </p:spTree>
    <p:extLst>
      <p:ext uri="{BB962C8B-B14F-4D97-AF65-F5344CB8AC3E}">
        <p14:creationId xmlns:p14="http://schemas.microsoft.com/office/powerpoint/2010/main" val="386428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DC404061-D6F2-48FD-B12F-92846F01F16B}"/>
              </a:ext>
            </a:extLst>
          </p:cNvPr>
          <p:cNvSpPr>
            <a:spLocks noGrp="1"/>
          </p:cNvSpPr>
          <p:nvPr>
            <p:ph type="title"/>
          </p:nvPr>
        </p:nvSpPr>
        <p:spPr/>
        <p:txBody>
          <a:bodyPr/>
          <a:lstStyle/>
          <a:p>
            <a:pPr algn="ctr"/>
            <a:r>
              <a:rPr lang="sv-SE" sz="4000" b="1" dirty="0"/>
              <a:t>Årsbesked 2020</a:t>
            </a:r>
          </a:p>
        </p:txBody>
      </p:sp>
      <p:sp>
        <p:nvSpPr>
          <p:cNvPr id="4" name="Platshållare för innehåll 3">
            <a:extLst>
              <a:ext uri="{FF2B5EF4-FFF2-40B4-BE49-F238E27FC236}">
                <a16:creationId xmlns:a16="http://schemas.microsoft.com/office/drawing/2014/main" id="{713D84DA-B9D1-4F27-BECA-0CC760832270}"/>
              </a:ext>
            </a:extLst>
          </p:cNvPr>
          <p:cNvSpPr>
            <a:spLocks noGrp="1"/>
          </p:cNvSpPr>
          <p:nvPr>
            <p:ph sz="quarter" idx="10"/>
          </p:nvPr>
        </p:nvSpPr>
        <p:spPr>
          <a:xfrm>
            <a:off x="498475" y="1637666"/>
            <a:ext cx="8150225" cy="4206875"/>
          </a:xfrm>
        </p:spPr>
        <p:txBody>
          <a:bodyPr/>
          <a:lstStyle/>
          <a:p>
            <a:r>
              <a:rPr lang="sv-SE" sz="2800" dirty="0"/>
              <a:t>Årets pensionsbesked går ut från SPV i mars</a:t>
            </a:r>
          </a:p>
          <a:p>
            <a:r>
              <a:rPr lang="sv-SE" sz="2800" dirty="0"/>
              <a:t>Utskick till digital brevlåda sker </a:t>
            </a:r>
            <a:r>
              <a:rPr lang="fr-FR" sz="2800" dirty="0"/>
              <a:t>17, 18, 19, 20 mars. </a:t>
            </a:r>
            <a:r>
              <a:rPr lang="sv-SE" sz="2800" dirty="0"/>
              <a:t>Uppskattat antal: 390 000</a:t>
            </a:r>
          </a:p>
          <a:p>
            <a:r>
              <a:rPr lang="sv-SE" sz="2800" dirty="0"/>
              <a:t>Utskick av brev sker 25, 26 mars. Uppskattat antal: 210 000</a:t>
            </a:r>
          </a:p>
          <a:p>
            <a:r>
              <a:rPr lang="sv-SE" sz="2800" dirty="0"/>
              <a:t>Möjlighet att få det i pappersform efter beställning hos SPV</a:t>
            </a:r>
          </a:p>
          <a:p>
            <a:endParaRPr lang="sv-SE" dirty="0"/>
          </a:p>
        </p:txBody>
      </p:sp>
    </p:spTree>
    <p:extLst>
      <p:ext uri="{BB962C8B-B14F-4D97-AF65-F5344CB8AC3E}">
        <p14:creationId xmlns:p14="http://schemas.microsoft.com/office/powerpoint/2010/main" val="405048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E27FE4C-5FA6-4704-B1C3-D84780FFA9F3}"/>
              </a:ext>
            </a:extLst>
          </p:cNvPr>
          <p:cNvPicPr/>
          <p:nvPr/>
        </p:nvPicPr>
        <p:blipFill>
          <a:blip r:embed="rId2"/>
          <a:stretch>
            <a:fillRect/>
          </a:stretch>
        </p:blipFill>
        <p:spPr>
          <a:xfrm>
            <a:off x="2074742" y="314325"/>
            <a:ext cx="4752099" cy="2628572"/>
          </a:xfrm>
          <a:prstGeom prst="rect">
            <a:avLst/>
          </a:prstGeom>
        </p:spPr>
      </p:pic>
      <p:pic>
        <p:nvPicPr>
          <p:cNvPr id="5" name="Bildobjekt 4">
            <a:extLst>
              <a:ext uri="{FF2B5EF4-FFF2-40B4-BE49-F238E27FC236}">
                <a16:creationId xmlns:a16="http://schemas.microsoft.com/office/drawing/2014/main" id="{D3FD0B11-4D4A-4B8F-BEC8-A3709C9BAAE0}"/>
              </a:ext>
            </a:extLst>
          </p:cNvPr>
          <p:cNvPicPr/>
          <p:nvPr/>
        </p:nvPicPr>
        <p:blipFill>
          <a:blip r:embed="rId3"/>
          <a:stretch>
            <a:fillRect/>
          </a:stretch>
        </p:blipFill>
        <p:spPr>
          <a:xfrm>
            <a:off x="2074742" y="2942896"/>
            <a:ext cx="4752099" cy="3142593"/>
          </a:xfrm>
          <a:prstGeom prst="rect">
            <a:avLst/>
          </a:prstGeom>
        </p:spPr>
      </p:pic>
    </p:spTree>
    <p:extLst>
      <p:ext uri="{BB962C8B-B14F-4D97-AF65-F5344CB8AC3E}">
        <p14:creationId xmlns:p14="http://schemas.microsoft.com/office/powerpoint/2010/main" val="344155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87D70C-BE00-4CCD-97BB-033F8EBBD819}"/>
              </a:ext>
            </a:extLst>
          </p:cNvPr>
          <p:cNvSpPr>
            <a:spLocks noGrp="1"/>
          </p:cNvSpPr>
          <p:nvPr>
            <p:ph type="title"/>
          </p:nvPr>
        </p:nvSpPr>
        <p:spPr>
          <a:xfrm>
            <a:off x="498475" y="495300"/>
            <a:ext cx="8350885" cy="784225"/>
          </a:xfrm>
        </p:spPr>
        <p:txBody>
          <a:bodyPr/>
          <a:lstStyle/>
          <a:p>
            <a:r>
              <a:rPr lang="sv-SE" sz="2800" b="1" dirty="0"/>
              <a:t>Längre arbetliv och höjda pensionsåldrar</a:t>
            </a:r>
          </a:p>
        </p:txBody>
      </p:sp>
      <p:sp>
        <p:nvSpPr>
          <p:cNvPr id="3" name="Platshållare för innehåll 2">
            <a:extLst>
              <a:ext uri="{FF2B5EF4-FFF2-40B4-BE49-F238E27FC236}">
                <a16:creationId xmlns:a16="http://schemas.microsoft.com/office/drawing/2014/main" id="{F6B2F3AC-3A7F-4D2C-855D-11E9E3CF3997}"/>
              </a:ext>
            </a:extLst>
          </p:cNvPr>
          <p:cNvSpPr>
            <a:spLocks noGrp="1"/>
          </p:cNvSpPr>
          <p:nvPr>
            <p:ph sz="quarter" idx="10"/>
          </p:nvPr>
        </p:nvSpPr>
        <p:spPr>
          <a:xfrm>
            <a:off x="498475" y="1279524"/>
            <a:ext cx="8150225" cy="4552315"/>
          </a:xfrm>
        </p:spPr>
        <p:txBody>
          <a:bodyPr/>
          <a:lstStyle/>
          <a:p>
            <a:pPr marL="0" indent="0">
              <a:buNone/>
            </a:pPr>
            <a:r>
              <a:rPr lang="sv-SE" b="1" dirty="0"/>
              <a:t>I jan i år höjdes: </a:t>
            </a:r>
            <a:r>
              <a:rPr lang="sv-SE" dirty="0"/>
              <a:t>	</a:t>
            </a:r>
          </a:p>
          <a:p>
            <a:pPr lvl="0">
              <a:spcBef>
                <a:spcPts val="0"/>
              </a:spcBef>
              <a:buFont typeface="Wingdings" panose="05000000000000000000" pitchFamily="2" charset="2"/>
              <a:buChar char="ü"/>
            </a:pPr>
            <a:r>
              <a:rPr lang="sv-SE" dirty="0"/>
              <a:t>lägsta ålder för att ta ut allmän pension från 61 till 62 år. </a:t>
            </a:r>
          </a:p>
          <a:p>
            <a:pPr lvl="0">
              <a:spcBef>
                <a:spcPts val="0"/>
              </a:spcBef>
              <a:buFont typeface="Wingdings" panose="05000000000000000000" pitchFamily="2" charset="2"/>
              <a:buChar char="ü"/>
            </a:pPr>
            <a:r>
              <a:rPr lang="sv-SE" dirty="0"/>
              <a:t>LAS-ålder från 67 till 68 år</a:t>
            </a:r>
          </a:p>
          <a:p>
            <a:pPr lvl="0">
              <a:spcBef>
                <a:spcPts val="0"/>
              </a:spcBef>
              <a:buFont typeface="Wingdings" panose="05000000000000000000" pitchFamily="2" charset="2"/>
              <a:buChar char="ü"/>
            </a:pPr>
            <a:r>
              <a:rPr lang="sv-SE" dirty="0" err="1"/>
              <a:t>Riktåldern</a:t>
            </a:r>
            <a:r>
              <a:rPr lang="sv-SE" dirty="0"/>
              <a:t> infördes som begrepp i lagstiftningen och beräknas</a:t>
            </a:r>
          </a:p>
          <a:p>
            <a:pPr marL="0" indent="0">
              <a:buNone/>
            </a:pPr>
            <a:r>
              <a:rPr lang="sv-SE" b="1" dirty="0"/>
              <a:t>År 2023 höjs (enligt plan)	</a:t>
            </a:r>
          </a:p>
          <a:p>
            <a:pPr lvl="0">
              <a:spcBef>
                <a:spcPts val="0"/>
              </a:spcBef>
              <a:buFont typeface="Courier New" panose="02070309020205020404" pitchFamily="49" charset="0"/>
              <a:buChar char="o"/>
            </a:pPr>
            <a:r>
              <a:rPr lang="sv-SE" dirty="0"/>
              <a:t>lägsta ålder för att ta ut allmän pension från 62 till 63 år. </a:t>
            </a:r>
          </a:p>
          <a:p>
            <a:pPr lvl="0">
              <a:spcBef>
                <a:spcPts val="0"/>
              </a:spcBef>
              <a:buFont typeface="Courier New" panose="02070309020205020404" pitchFamily="49" charset="0"/>
              <a:buChar char="o"/>
            </a:pPr>
            <a:r>
              <a:rPr lang="sv-SE" dirty="0"/>
              <a:t>ålder för garantipension till 66 år. </a:t>
            </a:r>
          </a:p>
          <a:p>
            <a:pPr lvl="0">
              <a:spcBef>
                <a:spcPts val="0"/>
              </a:spcBef>
              <a:buFont typeface="Courier New" panose="02070309020205020404" pitchFamily="49" charset="0"/>
              <a:buChar char="o"/>
            </a:pPr>
            <a:r>
              <a:rPr lang="sv-SE" dirty="0"/>
              <a:t>LAS-ålder från 68 till 69 år </a:t>
            </a:r>
          </a:p>
          <a:p>
            <a:pPr lvl="0">
              <a:spcBef>
                <a:spcPts val="0"/>
              </a:spcBef>
              <a:buFont typeface="Courier New" panose="02070309020205020404" pitchFamily="49" charset="0"/>
              <a:buChar char="o"/>
            </a:pPr>
            <a:r>
              <a:rPr lang="sv-SE" dirty="0"/>
              <a:t>Åldersgränser i kringliggande trygghetssystem anpassas till 66 år.  </a:t>
            </a:r>
          </a:p>
          <a:p>
            <a:pPr marL="0" indent="0">
              <a:buNone/>
            </a:pPr>
            <a:r>
              <a:rPr lang="sv-SE" b="1" dirty="0"/>
              <a:t>År 2026 (enligt plan)</a:t>
            </a:r>
          </a:p>
          <a:p>
            <a:pPr lvl="0">
              <a:spcBef>
                <a:spcPts val="0"/>
              </a:spcBef>
              <a:buFont typeface="Courier New" panose="02070309020205020404" pitchFamily="49" charset="0"/>
              <a:buChar char="o"/>
            </a:pPr>
            <a:r>
              <a:rPr lang="sv-SE" dirty="0"/>
              <a:t>lägsta ålder för att ta ut allmän pension från 63 till 64 år. </a:t>
            </a:r>
          </a:p>
          <a:p>
            <a:pPr lvl="0">
              <a:spcBef>
                <a:spcPts val="0"/>
              </a:spcBef>
              <a:buFont typeface="Courier New" panose="02070309020205020404" pitchFamily="49" charset="0"/>
              <a:buChar char="o"/>
            </a:pPr>
            <a:r>
              <a:rPr lang="sv-SE" dirty="0"/>
              <a:t>ålder för garantipension till 67 år. </a:t>
            </a:r>
          </a:p>
          <a:p>
            <a:pPr lvl="0">
              <a:spcBef>
                <a:spcPts val="0"/>
              </a:spcBef>
              <a:buFont typeface="Courier New" panose="02070309020205020404" pitchFamily="49" charset="0"/>
              <a:buChar char="o"/>
            </a:pPr>
            <a:r>
              <a:rPr lang="sv-SE" dirty="0"/>
              <a:t>Åldersgränser i kringliggande trygghetssystem anpassas till 67 år.  </a:t>
            </a:r>
          </a:p>
          <a:p>
            <a:endParaRPr lang="sv-SE" dirty="0"/>
          </a:p>
        </p:txBody>
      </p:sp>
    </p:spTree>
    <p:extLst>
      <p:ext uri="{BB962C8B-B14F-4D97-AF65-F5344CB8AC3E}">
        <p14:creationId xmlns:p14="http://schemas.microsoft.com/office/powerpoint/2010/main" val="95833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ubrik 2"/>
          <p:cNvSpPr>
            <a:spLocks noGrp="1"/>
          </p:cNvSpPr>
          <p:nvPr>
            <p:ph type="title"/>
          </p:nvPr>
        </p:nvSpPr>
        <p:spPr>
          <a:xfrm>
            <a:off x="971550" y="549275"/>
            <a:ext cx="6480175" cy="955759"/>
          </a:xfrm>
        </p:spPr>
        <p:txBody>
          <a:bodyPr/>
          <a:lstStyle/>
          <a:p>
            <a:r>
              <a:rPr lang="sv-SE" altLang="sv-SE" sz="3600" dirty="0" err="1">
                <a:ea typeface="ＭＳ Ｐゴシック" panose="020B0600070205080204" pitchFamily="34" charset="-128"/>
                <a:cs typeface="Georgia" panose="02040502050405020303" pitchFamily="18" charset="0"/>
              </a:rPr>
              <a:t>Sacoförbund</a:t>
            </a:r>
            <a:r>
              <a:rPr lang="sv-SE" altLang="sv-SE" sz="3600" dirty="0">
                <a:ea typeface="ＭＳ Ｐゴシック" panose="020B0600070205080204" pitchFamily="34" charset="-128"/>
                <a:cs typeface="Georgia" panose="02040502050405020303" pitchFamily="18" charset="0"/>
              </a:rPr>
              <a:t> inom statlig sektor</a:t>
            </a:r>
          </a:p>
        </p:txBody>
      </p:sp>
      <p:sp>
        <p:nvSpPr>
          <p:cNvPr id="14341" name="AutoShape 8" descr="data:image/jpg;base64,/9j/4AAQSkZJRgABAQAAAQABAAD/2wCEAAkGBhIQDxIREhQTFRUTGRkVGBIWEhYVGBgWFhwhFxcYGhQXHCYfFxsjGxkTIC8gIycpLCw4GB4xNTAqNSYrLCkBCQoKDgwOGg8PGjUkHyQ1LDUqMC0qLywsLC8uNTQvLSosLCwsNCwsLC0uLzQsKSwsLCwtLDUtKSksKSwsLCwpNf/AABEIAMgA/AMBIgACEQEDEQH/xAAcAAADAQEAAwEAAAAAAAAAAAAABQYHBAIDCAH/xABOEAABAgMDCAcEBgcFBgcAAAABAAIDBBEFBhIHITE0cnOxshMiNUFRYXEyM4GRFIKhs8HCCBcjRGKD0kJUkpTRJFJ0k+HxFRY2U2Oiw//EABoBAAIDAQEAAAAAAAAAAAAAAAAFAgMEBgH/xAA1EQABAwEGBAQGAgAHAAAAAAABAAIDBAURMXGBsSEzNMESNUHREyIyUWGhkfAUFSNCReHx/9oADAMBAAIRAxEAPwC3svWIW23iqO9OrO9W8VOWXrELbbxVHenVnereK42zOgn12SCm6WXXZK7m+8i7LeKqqqVub7yLst4rpti1jLzkMn2HMAcPLEaH1H+qZ2bO2ChY92F938lX0czYaVrnYX91RIX41wIBGcHOCv1P04QhCEIQhCEIQhCEIQpLKRq0PeDlcq1SWUjVoe8HK5Qf9JS+0ulfkubJn7ExtM4FJL/a87ZZwTvJn7ExtM4FJL/a87ZZwQzAJDP5XHn3Kvrs6lL7tvBM0suzqUvu28EzU11FPymZDZCEIQrkIQhCEIQhCEIQhCEIQhCEIQhCEIQhCFC2XrELbbxVHenVnereKnLL1iFtt4qjvTqzvVvFcbZnQT67JBTdLLrsldzfeRdlvFc19vfs2PzFdNzfeRdlvFc19vfs2PzFT/4kZ91S/wAuGfdP7rurKQq/xD5ONE1Sm62pw/rcxXZZ9oNjNcW6Wucxw8C00+3SujpHgQRgniWjYJ3SvAijBPEgbBdSEIWxakIQhCEIQhCEKSykatD3g5XKtUllI1aHvByuUH/SUvtLpX5LmyZ+xMbTOBSS/wBrztlnBO8mfsTG0zgUkv8Aa87ZZwQzAJDP5XHn3Kvrs6lL7tvBM0suzqUvu28EzU11FPymZDZCEIQrkIQhCEIQhCEIQhCEIQhCEIQhCEIQhCFC2XrELbbxVHenVnereKnLL1iFtt4qjvTqzvVvFcbZnQT67JBTdLLrsldzfeRdlvFc19vfs2PzFdNzfeRdlvFfl9ZJ1WRhnaBgPkakj4GqtDS6yRd9+6qc0mzuH37ptdbVIf1uYqUs+1zLzrznLXvc1w8i40PqD+Kq7rapD+tzFQc3rLt6edX1cjo4KZzcRdsFGtkdHBTvbiLtgtSQhC6ZdMhCEIQhCEIQhSWUjVoe8HK5VqkspGrQ94OVyg/6Sl9pdK/Jc2TP2JjaZwKSX+152yzgneTP2JjaZwKSX+152yzghmASGfyuPPuVfXZ1KX3beCZpZdnUpfdt4JmprqKflMyGyEIQhXIQl1s2/BlG4ors59lgzud6D8TmX7YVq/SoDY2HCHFww1rma4t0/Be+E3Xqr4zDJ8MH5sbkwQskta25gzcRhjRcIiuaGh5AoH0AoM2haJex1JGYIzdQq10JaWi/FY4K9swkIH0fvH2TdCzDJ3MOM7QucR0b8xcSO7uT3KHa0aX+jmDEcypfWnfTDSoOY6SrDTn4gjBxUY7Qa6nNQW3Aen9zVkhTlxrXizUs58Zwc5ry2uEDMGtPd6ldrL0S/wBIfLOfgiMNKOzB1QD1XaO8ZjQqp0Lw4tuvuxuWtlTG9jX33B2F6bIQhVLQhCEIQoWy9YhbbeKo706s71bxU5ZesQttvFUd6dWd6t4rjbM6CfXZIKbpZddkrub7yLst4qnmIDYjHMcKhwoQpi5vvIuy3iqtOrGANG0H87rbZoBpgD+d1xWRJGDBbDJrhLs/iC4kfYQs6m9ZdvTzrUlls3rLt6edZLYYGMiY3Af9JdbLAyONowCv7xxSyUiuaSC0AgjuIIov2wbYE1BDxmcMz2+Dv9DpC8L06lH2fxCk7hRSJpzQczmEkdxoRTifmt01Q6KsYz0cO54rVPVOhrmM9HC79m4rQUIQmqcoQhCEIUllI1aHvByuVapLKRq0PeDlcoP+kpfaXSvyXNkz9iY2mcCkl/tedss4J3kz9iY2mcCkl/tedss4IZgEhn8rjz7lX12dSl923gmaWXZ1KX3beCZqa6in5TMhshFUKbsi1untGZAPUhMENvqHdY/E8AvQL0SShha04uNw3U7lM1iFu/zFU1w+z4Xq/nKmcpmsQt3+YqmuH2fC9X85Wh3KCS0vmUuXss3tPXYu+dzlahe3UJjYK9cpc+WZEfFcwRHvc59X5wMRrQN0ZvmnZCJJQS270WijoXxMkDz9f6x91luTnXv5b/wTbKp7Mt6xPyq6EFoNQBXxoK/NL7cu9BnGhsUHq1wua4giunyOgaQVYKgGYSEcEf5e5lI6BpvJ09R7JHkx1OJvXcrVE327QmNocgWmXYsAyUJ8LFjBeXtNKGha0UI8cxWZ327QmNocgW2jcHVL3DC72WKujdHRRsdiD7rWpCIGy8NzjQCG0knuAaCSV1A1SuJ2edwfu0lycW4Y0uYLzV0CgHnDPs/KhHyS74Jcx0g9Dx1TsThr2RH1HDRV6EIWZalC2XrELbbxVHenVnereKnLL1iFtt4qjvTqzvVvFcbZnQT67JBTdLLrsldzfeRdlvFValLm+8i7LeKq07sXo267rdZnTjXdCjL2WJgitmGDquc3GPB1cx9Dx9VZrwiwQ9pa4VB0grbVUzaiPwHTNXVdM2pj8Bx9PwUtvTqUfZ/EKQuHrh2HcQq+9OpR9n8QpC4euHYdxCV1nXRablJq/wAxh03KvIs81kVkJxo6IHFvnhpUetDX4FdCjMocUsdLOaSC0vII7iMNCqG79rial2xKUPsuHg4aaeWg/FM46gOmfCcRdd/ATWKsDql9OcRdd+RcEyQhC1rehSWUjVoe8HK5VqkspGrQ94OVyg/6Sl9pdK/Jc2TP2JjaZwKSX+152yzgneTP2JjaZwKSX+152yzghmASGfyuPPuVfXZ1KX3beCZpZdnUpfdt4JmprqKflMyGy5bUm+hgRYv+4xzviBm+2ih8mhrHjk6cA5lW3ok4kaUiQoQq5+EUqBmxAnOfIFJLkXdjysSK6K0AOaAKOBzg17la27wFLqlsjq2K4Hwi/j6cb0pymaxC3f5iqa4fZ8L1fzlLL73bjzUaG6E0ENZhNXBuepPenl1LOfLykOFEADml1QCDpcSM48ipOI+GAqqeGRtoSPLTcRj6eiboQhUJ4hCEIQhY1fbtCY2hyBbKsavt2hMbQ5Amll805JJbXJbn2K1CJ2edwfu1nGTmcwT7G90RrmH5Yx9rftWjxOzzuD92suuP2jL+p5HLRRgGCYH87FV1pIngI/HZbMhCEjT9Qtl6xC228VR3p1Z3q3ipyy9YhbbeKo706s71bxXG2Z0E+uyQU3Sy67JXc33kXZbxVWpS5vvIuy3iqtO7F6Nuu63WZ0413QhCE3TFcFuSjostFht9pzc3rpp9ii7itInCDmIY4U+IWhpQyxAyd+kM0PY4PH8WajvjQ19PNLqmlL5o5m+h45JVWUZkninb/tIvy+6Q5SP3f+Z+Vd2T7VHbx3Bq4cpH7v8AzPyruyfao7eO4NWZnmDsuwWCPzd+XYKnQp6zbf8A9tjyrz/arDJ9AS3iR8VQpuyQPF4T6GZswJb6Eg5hCkspGrQ94OVyrVJZSNWh7wcrkP8ApKy2l0r8lzZM/YmNpnApJf7XnbLOCd5M/YmNpnApJf7XnbLOCGYBIZ/K48+5V9dnUpfdt4Jmll2dSl923gmamuop+UzIbIQhCFchCEIQhCUTV7ZSG4sdFbiBwlrQ5xrWlMwzZ12WpaAl4L4zgSGCpA0n5qXhPDgqhNGQSHDhj+F1oUxYF9xOTHQthFvVLsReDopmoB5+K8r53niSQhdG1jukxVxVzYaaKEeKsEL/ABhl3FU/4yH4RmBvaFSrGr7doTG0OQLR7nW7EnIDokQNBDy0BoIFA1p7yc+crOL7doTG0OQJjZzCydzT9vZK7VkbLTMe3AnsVqETs87g/drLrj9oy/qeRy1GJ2edwfu1l1x+0Zf1PI5XUPJm12K8rufBpuFsyEISJdAoWy9YhbbeKo706s71bxU5ZesQttvFUd6dWd6t4rjbM6CfXZIKbpZddkrub7yLst4qrUpc33kXZbxVWndi9G3XdbrM6ca7oQhCbpihCEIQorKR+7/X/Ku7J9qjt47g1d957DE1AIHts6zD597fQ/6LhuCwiVeCKERXAg6QQG5kqETm1xccCOH6CQiBzLTMhwcOGgAUfeaKWT8ZzSQWvBBHcQAQVqUs8uY0nSQD8wsqvXrsfa/ALT4MYMgNedDWBx9A2pUqM/6kmfcqqyXXTz34X9yupSWUjVoe8HK5VUKKHNDmkEOAII7wc4KlcpGrQ94OVyYP+lM7SN9I/Jc2TP2JjaZwKSX+152yzgneTP2JjaZwKSX+152yzghmASGfyuPPuVfXZ1KX3beCZpXdg/7FL7tvBNFNdRT8pmQ2QuSDakJ8V0Fjw57BVwGememc6K+SWX3mXw5J5Y4tJLRUGhoTQiqmcmfv42wOZWBl7S5ZJq0sqWU4GOJ/ldt/7ejwIkOHCeWNczEaAVrUj2tI+CdXJjOfIw3OJcSX1cSST1z3lS2UzWIW7/MVTXD7Pher+cqxwHwgsdPI51oyNJ4AcP0s3tPXYu+dzlahe/UJjY/ELN5izosaejCGxz6Rn1wtJA650nQPitStqzzMS8SCCGl4piIrTP4K2YgFios1jiycAY4ftZ1k517+W/8ABNsqmiW9Yn5U3u5clknF6XpHPdhLaYQ1ufyznu8U5tCxoMxh6ZgfgrhrWgrSubv0BeunaJxIMAtENDL/AIJ0DuBJ7j7KdyY6nE3ruViib7doTG0OQLXpSShwW4YbGsbpo1oaK+Obv0LIb7doTG0OQLXQv8dQ5w9R7Ki0YjDSRxn0PYrUInZ53B+7WXXH7Rl/U8jlqMTs87g/drLrj9oy/qeRysoeTNrsVOu58Gm4WzIQhIl0ChbL1iFtt4qjvTqzvVvFTll6xC228VR3p1Z3q3iuNszoJ9dkgpull12Su5vvIuy3iqtSlzfeRdlvFVad2L0bdd1uszpxruhCEJumKEIQhCF6oMu1hcWimM4j5uoAT9gXtQvLl5cCsmvXrsfa/ALSJjU3bk8iz6+co5k5ELhmf1mnxFKcQVoMxqbtyeRLKUXPkv8A7iuas4ETVIP9xUxcC3/3V58TDP2ubxI+PkuvKRq0PeDlcpa5evwfrcjlU5SNWh7wcrlphcTFxUKeZ0lmPDvTgMuC5smfsTG0zgUkv9rztlnBO8mfsTG0zgUkv9rztlnBaGYBVT+Vx59yr26+pS+7avK2bV6HoWj2o0VkMehcMR+Wb4heN19Sl921Tt6pmtqSUPua5jvi+J/o0K1ovKeSTGKlaRifCP5uTO/+oP2mcynsmfv42wOZUN/9QftM5lPZM/fxtgcytbyysFR5nHl7r8ylNJmYIGcllABtFVt07PfAk4UOIKOGIkVrTE4uAPnQoj2SIk+yM4VEKGMO25xz/AA/MJwouf8AKGrfT0vhqJJz68BlwXixgGYADvzCmc5yvJCFUmSEIQhCFjV9u0JjaHIFsqxq+3aExtDkCaWXzTkkltclufYrUInZ53B+7WXXH7Rl/U8jlqMTs87g/drLrj9oy/qeRy00PJm12KqrufBpuFsyEISJdAoWy9YhbbeKo706s71bxU5ZesQttvFUd6dWd6t4rjbM6CfXZIKbpZddkrub7yLst4qrUpc33kXZbxVWndi9G3XdbrM6ca7oQhCbpihCEIQhCEIQlF57DE1ALR7bauYfPw9Do+XgvfNNIk3g5iIRFPqJguW1dXjbD+UqssAJd6lZnwtBdIMSOOizO5evwfrcjlU5SNWh7wcrlLXL1+B9bkcqnKRq0PeDlcs0HKK5qj8tlz9lzZM/YmNpnApJf7XnbLOCd5M/YmNpnApJf7XnbLOC1MwCJ/K48+5V7dfUpfdtUpeMH/xmX9YPP/3VXdfUpfdtSe9dnn6ZIxxo6VkN3+IOb+ZXMxTaqYXUkd3p4Cum/wDqD9pnMp7Jn7+NsDmVDf8A1B+0zmU9kz9/G2BzKxvLKzVHmceXutAbEGMt7wAfgagcCvYpS3rdEpaEFzvdvh4X+XWNHU8j9hKqYcQOAc0ggioINQQe8FVFtwBTmKdr3OYMWnivJCEKK0IQhcNr2zClYeOK6g7hpc4+DR3r0Ak3BRc4MHicbgu5Y1fbtCY2hyBaTdO3HTkKLFcA0dIWtb4NDWkVPec5PxWbX27QmNocgTazmFkzmn7eyRWtI2WmY9uBPutQidnncH7tZdcftGX9TyOWoxOzzuD92suuP2jL+p5HK6h5M2uxXldz4NNwtmQhCRLoFC2XrELbbxVHenVnereKnLL1iFtt4qjvTqzvVvFcbZnQT67JBTdLLrsldzfeRdlvFValLm+8i7LeKq07sXo267rdZnTjXdCEITdMUIQhCEIQhCELxiQw5paRUEEEeIOYryQhCz6zrEMpa0JmcsOJzHeLcDs3qNB/6pplI1aHvByuVNHlGvcx5HWhkuafAkFp+BB4KZykatD3g5XKgM8DSAkc9KKakma3Am8frgubJn7ExtM4FJL/AGvO2WcE7yZ+xMbTOBSS/wBrztlnBWMwCWz+Vx59yr26+pS+7amEaA14AcKgEO+LTiB+BAS+6+pS+7amimungF8LQfsNlOX/ANQftM5lPZM/fxtgcytrZsps1BdBeSA6hqNIIzg+fop66F3IsnMxg8AtLBhiDQet4aQfJXNcPAQllRTyGujlA+XDdKMpmsQt3+YqmuH2fC9X85UzlM1iFu/zFU1w+z4Xq/nKm7lBU0vmUuXslkXKKGRnwnQScL3MxNfpo7DWhH4qnte0Po8CJGw4sArhrSvx7lkVp67F3zucrUb36hMbH4hSkjaC271U6OrmkZMXH6cOA/KTXavpEnJroixjGYXOzEk1FKdY+vguPKpolvWJ+VKcnOvfy3/gqm+934s46XbCAo0vxOJoGg4aeZ0HMFfcyKob6D/1VMfLU0Dr/mcT3C9WTHU4m9dytSq/92MDIk2CS50QYh3NYWho+OIDP5qwu5YLZKB0TXF1Tic45quIAzDuGYLtnZNsaG+E8Va8FpHkfxVQqfBOZG4dlvFF46QQvxA/grhidnncH7tZdcftGX9TyOWrT8HBJxGVrhhObXxowhZTcftGX9TyOW+gN8E2R2Kx14ungGW4WgX9tmNKyzIkF2FxiBpOFrsxa46HA94Cgv1hT/8A7o/5UP8ApVhlU1OHvRyPWWJhZNPFJT+J7QTecQFmtOolZOQ1xAuGBW1y12AyI1+MnCQaYR3fFMLTs/p4Zhk4akGtK6F1oXDx0MEUbo2NuaceJXQtp42tLAOBxSux7CEu5xDy7EAM4poTRCFfDCyFngjFwU44mxN8LBcEIQhWqxCEIQhCEIQhCEIQhCVXisETkNsMvLMLsVQK9xFNPmmqF4Req5I2ytLHi8FJrt3bEkIgDy/GQc7QKUr5+a4rduS2ajmKYpbUAYQwHR51VMhAFyoNHC6IQlvyj04rmsyS6CDDhA1wNDa0pWnkulCF6tLWhoDRgEIQhCklFuXXgzhBiYg5ooHNdQ000oag5/JdNi2UJWA2C1xcGk5yBXrEu7vVdyFLxG65UiCMSGQD5j6qOmcnTXxnRemcMTy+nRjNU4qVxKntKQbHgvhOJDXihIpWnlVdSF6ZHG684KEdLFEHBjfqx/KUWPdaXlTihsOKlMbnFxofsHwCboQvHOLjeVdHG2MeFguH4QhCFFTXjEYHAtIBBFCDoIOkKclLhwIM0yYhF7cBJ6Ooc3OCMxOcafEqlQrWSvjBDTdfiqnwskILhfdgk957uiegthF5ZheH1DcWgEUpUf7ymP1TM/vDv+UP6lfoV8NdPC3wxuuGQ9lTLRwyu8T23nVTF3cpFn2hHMCWjYogBdhMOIyoaaGhe0A0qMwXRal+ZOWnIUlFiFseNgwM6N5B6Rxa3rAYRnB0lfLl3jMy732lL/uUWGX+QilwFf4DhLDtjxV/ei3Ic9eOxpqEepGbKuHiD0zw5p82uBB9FjWtfQanbz5QJGzXsZNxcDogLmtEN7zQGlTgBpn8fAqiXzfb0m68Ft2gWElkrBi9FTQegGGGAfB8Ul3oShC+iZGdZHhMjQ3YmRGh7XDva4VB+RCnLwZT7OkI5l5mM5kQAOLRBiuzOFRna0hTWQG8n0izDLONXyjsPn0T6uZ8jjb9UJ7lGurJxZGemYkvBdGbLxSIzmAvBZDOEh3lmohC5W5b7HJAEw7Pm1eN/QrK07Shy0CJHinDDhNL3OoTRrRUmgzlYrkEutJzcpMvmZeDFcyMA1z2BxAwA0BPdVahlH7GtD/h4vKUIXZdm9sraUJ0WVeXsY7ASWPZRwAdSjwDoIXLZ9/pKPOvkIcUmYhl7XM6OIADDzP65bhNPVRH6OXZkz/xB+7Ypy43/rKd3k3zFCFtV4LwQJCXdMTLiyG0gFwa52dxoMzQTpKlf14WN/eHf5eP/QvVl27Dj7cL7wLO7jXju/BsuHDnoMN8wOkx1lS95q9xaBFw6cJbQ1FPJCFuVg3klp+F0srFZFZWhLa1B8HNNC0+RCXXgyhSMhHZLzMUw4kQBzR0URwIcS0HG1pAzg9+ZZd+jnIxunnI7WubLOaGCugvDqtAP9otbir4Yh4pz+kVd/pZKDONHWl34HH/AOOLmqfR4Z/iKELTratmDJy8SYjuwQoYq51CaVIaMwFTnIC57t3ol7RgmPKuL4YcWYix7OsACaB4BOkZ1jWUu+30m7tmsBq+boYnn9HGB4PrFwn4LW7hXf8AoFmS0tSjmMBfvH9d/wD9iR8AhC4Lbyr2ZJTD5aPGc2LDoHNEGK6lQHDrNaQcxC9dmZXrLmY8OBCjudEiuDGt6CMKuOYCpbQfFYzf2fgwL0x4seB9IhtewugZuvWA0AZwdBIPwVfci9tlzVoy8GFZDYERziWxsLOo5jS8HM0Z+qhC1W8l6JazoIjzTyyGXBmIMc/rOBIFGgnuKl/142N/eHf5eP8A0KwtaxYE3DEOYhMisBDsD2hwxCoBoe+hPzWAQbvSxviZToYX0fGR0GAYKfR8Xs6PazoQt4u5eaXtCB08s8vh4izEWOZ1m0rmcAe8LlvRfeTszo/pcXo+lxYAGPeThpizMBoM40+KY2VY0CUh9FLwmQmVLsDGhoqdJoO/MFhd8Jc2/eV8m1x6OWhxIYIOh0NpLj8Yxa30AQhbtZNqwpqBDmILscOK0Oa6hFQfI5wdIoV4W3bUGTl4kzHcWwoYBc4NLqAkNHVaCTnIWYfo83hL5WPIRPbln42g6cEQ9YU/heHf4wqrLF2FO7LPvGIQuX9eNj/3h3+Xj/0Knu9eqUtCGYkrGZFa00dSoc0nRiY4Bze/SO5YVk3vDYUCz8FoQoT4+N5q6VMV2A0wjGGnz7135A5RzrVnJiAx7JTA9oxVp1ogdCZXvcGg+nxQhbHee90rZsNkWaeWMe7A0hj31dQupRgJGYFe+zbwy8xKCchPxQS1z8YB0Nri6pFQRQilK5lmv6SHZ8rv/wD83qXya27Fs50zZUzmbMwDGgHuxvg4xQnueyn1m00koQtpuxfGUtJj3ykQvbDIa4lj2UJFRmeBXMnRKx39GzVJzes5FY5Wrx/QbImHg0iRR0EPxxRMxI8wzG74IQuqwMplnT0x9Gl4+OLRxDTDiNBDdNHOaAfFVC+VpWzYljtse1hi/bF73N/ha6mH68F32lfUsvMNiMa9hq14Dmkd7XCoPyohCw/IXd4xG2rAmYLxDjNhMIexzcQJiA0qNIqM40ZlJWZcqakLwy0B0OK9kGZhYYoY4sMMvDmuqBQZjU+BqhCEL6Av7bL5SzZmNCa50XAWQw1pc7pH9RpAHgTi+CxXJzk0taJLumZaaMl0jiwtcIjXuDNBIA0VLvkUIQhdOT2zJuxbwmWite+HF/YvjMhvMM9IA+G+tKe1QHwq5bNfiGXWVPNaCSZeMAAKkkwzQADSUIQhQX6O8lEhSU0IjHsJjAgPYWkjAO4haPeSyfpclMy1cJjQnww7wLmkA+laIQhCwO6V9pq7PTyc1Judjfjb1yzrUwktfhcHsIa3OPA/CiyN3Zm49pTFsTMMwmxekcwEFpe+M7ES1pz4AK5zpqKVoV+IQhWGW6WfEsWM1jXPcXwuq1pcfbHcFHWFkyhzt2GDoGw50dI9kQw8ERzmRHYWOcQHEOb1c+bO09yEIQnWQi8EZ0q6QmYcVjpfrQnPhuaHQic7akaWuPycPArQL0WK2dkpiVdT9tDcwE9ziOo74Own4L8QhC+c8nV05qatSTgTEOKIMs50Qh7HBrQw4y2pFDiiYR8V9QoQhC+db3zMxJ3qjT0OWixhCe0gBrwHVgBnthp8fA6FWSGW+biRYcM2VFaHva0uMSJ1Q4gV9z3VQhCFrywyDZ0X/wA7GL0cTo+kd+0wOw6uR7VKacy/EIQtgvPaxlJKYmGtL3Q2OLWBpcXP0MFBnzuLVgWTvJ5asyI05AmXSby4w3OeIjHxK0e45hWlS34jyQhCF0XfsidsO8UMxscZsYgRY7GPLXNmNLiaf2YlHHZWs5XIDn2JONY1znFrKNaC4n9ozQBpQhCFn9xsm0Keu7FhxIDYc0XxOjjPhYYgc2hYC4jFgJqCPAlMcg9tzENkSzZmFFZ0Rc+E58NwFK/tIeIilQ7rD1d4L9QhC6P0hpKJFkJYQ2PeRHqQxpcadG7PQBceUi4jpuxZKagsd9JlIEKrQDjdCwNxNppxMPWH1u8oQhC9v6O0jEhSs2IjHsJisoHsc2vU7qhKsuQmZ+0JSz4EOIWsw1eGOwdLGIaKuApRraGvdiKEIQuK9uSa1myBMWdEzClWhzJYdIaBgw9RpFMzCc3krPJRe8MsqFBmxFhxIBMIB0KJV0NtCw+zoDSG/UQhCF//2Q=="/>
          <p:cNvSpPr>
            <a:spLocks noChangeAspect="1" noChangeArrowheads="1"/>
          </p:cNvSpPr>
          <p:nvPr/>
        </p:nvSpPr>
        <p:spPr bwMode="auto">
          <a:xfrm>
            <a:off x="74613" y="-946150"/>
            <a:ext cx="24003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42" name="AutoShape 10" descr="data:image/jpg;base64,/9j/4AAQSkZJRgABAQAAAQABAAD/2wCEAAkGBhIQDxIREhQTFRUTGRkVGBIWEhYVGBgWFhwhFxcYGhQXHCYfFxsjGxkTIC8gIycpLCw4GB4xNTAqNSYrLCkBCQoKDgwOGg8PGjUkHyQ1LDUqMC0qLywsLC8uNTQvLSosLCwsNCwsLC0uLzQsKSwsLCwtLDUtKSksKSwsLCwpNf/AABEIAMgA/AMBIgACEQEDEQH/xAAcAAADAQEAAwEAAAAAAAAAAAAABQYHBAIDCAH/xABOEAABAgMDCAcEBgcFBgcAAAABAAIDBBEFBhIHITE0cnOxshMiNUFRYXEyM4GRFIKhs8HCCBcjRGKD0kJUkpTRJFJ0k+HxFRY2U2Oiw//EABoBAAIDAQEAAAAAAAAAAAAAAAAFAgMEBgH/xAA1EQABAwEGBAQGAgAHAAAAAAABAAIDBAURMXGBsSEzNMESNUHREyIyUWGhkfAUFSNCReHx/9oADAMBAAIRAxEAPwC3svWIW23iqO9OrO9W8VOWXrELbbxVHenVnereK42zOgn12SCm6WXXZK7m+8i7LeKqqqVub7yLst4rpti1jLzkMn2HMAcPLEaH1H+qZ2bO2ChY92F938lX0czYaVrnYX91RIX41wIBGcHOCv1P04QhCEIQhCEIQhCEIQpLKRq0PeDlcq1SWUjVoe8HK5Qf9JS+0ulfkubJn7ExtM4FJL/a87ZZwTvJn7ExtM4FJL/a87ZZwQzAJDP5XHn3Kvrs6lL7tvBM0suzqUvu28EzU11FPymZDZCEIQrkIQhCEIQhCEIQhCEIQhCEIQhCEIQhCFC2XrELbbxVHenVnereKnLL1iFtt4qjvTqzvVvFcbZnQT67JBTdLLrsldzfeRdlvFc19vfs2PzFdNzfeRdlvFc19vfs2PzFT/4kZ91S/wAuGfdP7rurKQq/xD5ONE1Sm62pw/rcxXZZ9oNjNcW6Wucxw8C00+3SujpHgQRgniWjYJ3SvAijBPEgbBdSEIWxakIQhCEIQhCEKSykatD3g5XKtUllI1aHvByuUH/SUvtLpX5LmyZ+xMbTOBSS/wBrztlnBO8mfsTG0zgUkv8Aa87ZZwQzAJDP5XHn3Kvrs6lL7tvBM0suzqUvu28EzU11FPymZDZCEIQrkIQhCEIQhCEIQhCEIQhCEIQhCEIQhCFC2XrELbbxVHenVnereKnLL1iFtt4qjvTqzvVvFcbZnQT67JBTdLLrsldzfeRdlvFc19vfs2PzFdNzfeRdlvFfl9ZJ1WRhnaBgPkakj4GqtDS6yRd9+6qc0mzuH37ptdbVIf1uYqUs+1zLzrznLXvc1w8i40PqD+Kq7rapD+tzFQc3rLt6edX1cjo4KZzcRdsFGtkdHBTvbiLtgtSQhC6ZdMhCEIQhCEIQhSWUjVoe8HK5VqkspGrQ94OVyg/6Sl9pdK/Jc2TP2JjaZwKSX+152yzgneTP2JjaZwKSX+152yzghmASGfyuPPuVfXZ1KX3beCZpZdnUpfdt4JmprqKflMyGyEIQhXIQl1s2/BlG4ors59lgzud6D8TmX7YVq/SoDY2HCHFww1rma4t0/Be+E3Xqr4zDJ8MH5sbkwQskta25gzcRhjRcIiuaGh5AoH0AoM2haJex1JGYIzdQq10JaWi/FY4K9swkIH0fvH2TdCzDJ3MOM7QucR0b8xcSO7uT3KHa0aX+jmDEcypfWnfTDSoOY6SrDTn4gjBxUY7Qa6nNQW3Aen9zVkhTlxrXizUs58Zwc5ry2uEDMGtPd6ldrL0S/wBIfLOfgiMNKOzB1QD1XaO8ZjQqp0Lw4tuvuxuWtlTG9jX33B2F6bIQhVLQhCEIQoWy9YhbbeKo706s71bxU5ZesQttvFUd6dWd6t4rjbM6CfXZIKbpZddkrub7yLst4qnmIDYjHMcKhwoQpi5vvIuy3iqtOrGANG0H87rbZoBpgD+d1xWRJGDBbDJrhLs/iC4kfYQs6m9ZdvTzrUlls3rLt6edZLYYGMiY3Af9JdbLAyONowCv7xxSyUiuaSC0AgjuIIov2wbYE1BDxmcMz2+Dv9DpC8L06lH2fxCk7hRSJpzQczmEkdxoRTifmt01Q6KsYz0cO54rVPVOhrmM9HC79m4rQUIQmqcoQhCEIUllI1aHvByuVapLKRq0PeDlcoP+kpfaXSvyXNkz9iY2mcCkl/tedss4J3kz9iY2mcCkl/tedss4IZgEhn8rjz7lX12dSl923gmaWXZ1KX3beCZqa6in5TMhshFUKbsi1untGZAPUhMENvqHdY/E8AvQL0SShha04uNw3U7lM1iFu/zFU1w+z4Xq/nKmcpmsQt3+YqmuH2fC9X85Wh3KCS0vmUuXss3tPXYu+dzlahe3UJjYK9cpc+WZEfFcwRHvc59X5wMRrQN0ZvmnZCJJQS270WijoXxMkDz9f6x91luTnXv5b/wTbKp7Mt6xPyq6EFoNQBXxoK/NL7cu9BnGhsUHq1wua4giunyOgaQVYKgGYSEcEf5e5lI6BpvJ09R7JHkx1OJvXcrVE327QmNocgWmXYsAyUJ8LFjBeXtNKGha0UI8cxWZ327QmNocgW2jcHVL3DC72WKujdHRRsdiD7rWpCIGy8NzjQCG0knuAaCSV1A1SuJ2edwfu0lycW4Y0uYLzV0CgHnDPs/KhHyS74Jcx0g9Dx1TsThr2RH1HDRV6EIWZalC2XrELbbxVHenVnereKnLL1iFtt4qjvTqzvVvFcbZnQT67JBTdLLrsldzfeRdlvFValLm+8i7LeKq07sXo267rdZnTjXdCjL2WJgitmGDquc3GPB1cx9Dx9VZrwiwQ9pa4VB0grbVUzaiPwHTNXVdM2pj8Bx9PwUtvTqUfZ/EKQuHrh2HcQq+9OpR9n8QpC4euHYdxCV1nXRablJq/wAxh03KvIs81kVkJxo6IHFvnhpUetDX4FdCjMocUsdLOaSC0vII7iMNCqG79rial2xKUPsuHg4aaeWg/FM46gOmfCcRdd/ATWKsDql9OcRdd+RcEyQhC1rehSWUjVoe8HK5VqkspGrQ94OVyg/6Sl9pdK/Jc2TP2JjaZwKSX+152yzgneTP2JjaZwKSX+152yzghmASGfyuPPuVfXZ1KX3beCZpZdnUpfdt4JmprqKflMyGy5bUm+hgRYv+4xzviBm+2ih8mhrHjk6cA5lW3ok4kaUiQoQq5+EUqBmxAnOfIFJLkXdjysSK6K0AOaAKOBzg17la27wFLqlsjq2K4Hwi/j6cb0pymaxC3f5iqa4fZ8L1fzlLL73bjzUaG6E0ENZhNXBuepPenl1LOfLykOFEADml1QCDpcSM48ipOI+GAqqeGRtoSPLTcRj6eiboQhUJ4hCEIQhY1fbtCY2hyBbKsavt2hMbQ5Amll805JJbXJbn2K1CJ2edwfu1nGTmcwT7G90RrmH5Yx9rftWjxOzzuD92suuP2jL+p5HLRRgGCYH87FV1pIngI/HZbMhCEjT9Qtl6xC228VR3p1Z3q3ipyy9YhbbeKo706s71bxXG2Z0E+uyQU3Sy67JXc33kXZbxVWpS5vvIuy3iqtO7F6Nuu63WZ0413QhCE3TFcFuSjostFht9pzc3rpp9ii7itInCDmIY4U+IWhpQyxAyd+kM0PY4PH8WajvjQ19PNLqmlL5o5m+h45JVWUZkninb/tIvy+6Q5SP3f+Z+Vd2T7VHbx3Bq4cpH7v8AzPyruyfao7eO4NWZnmDsuwWCPzd+XYKnQp6zbf8A9tjyrz/arDJ9AS3iR8VQpuyQPF4T6GZswJb6Eg5hCkspGrQ94OVyrVJZSNWh7wcrkP8ApKy2l0r8lzZM/YmNpnApJf7XnbLOCd5M/YmNpnApJf7XnbLOCGYBIZ/K48+5V9dnUpfdt4Jmll2dSl923gmamuop+UzIbIQhCFchCEIQhCUTV7ZSG4sdFbiBwlrQ5xrWlMwzZ12WpaAl4L4zgSGCpA0n5qXhPDgqhNGQSHDhj+F1oUxYF9xOTHQthFvVLsReDopmoB5+K8r53niSQhdG1jukxVxVzYaaKEeKsEL/ABhl3FU/4yH4RmBvaFSrGr7doTG0OQLR7nW7EnIDokQNBDy0BoIFA1p7yc+crOL7doTG0OQJjZzCydzT9vZK7VkbLTMe3AnsVqETs87g/drLrj9oy/qeRy1GJ2edwfu1l1x+0Zf1PI5XUPJm12K8rufBpuFsyEISJdAoWy9YhbbeKo706s71bxU5ZesQttvFUd6dWd6t4rjbM6CfXZIKbpZddkrub7yLst4qrUpc33kXZbxVWndi9G3XdbrM6ca7oQhCbpihCEIQorKR+7/X/Ku7J9qjt47g1d957DE1AIHts6zD597fQ/6LhuCwiVeCKERXAg6QQG5kqETm1xccCOH6CQiBzLTMhwcOGgAUfeaKWT8ZzSQWvBBHcQAQVqUs8uY0nSQD8wsqvXrsfa/ALT4MYMgNedDWBx9A2pUqM/6kmfcqqyXXTz34X9yupSWUjVoe8HK5VUKKHNDmkEOAII7wc4KlcpGrQ94OVyYP+lM7SN9I/Jc2TP2JjaZwKSX+152yzgneTP2JjaZwKSX+152yzghmASGfyuPPuVfXZ1KX3beCZpXdg/7FL7tvBNFNdRT8pmQ2QuSDakJ8V0Fjw57BVwGememc6K+SWX3mXw5J5Y4tJLRUGhoTQiqmcmfv42wOZWBl7S5ZJq0sqWU4GOJ/ldt/7ejwIkOHCeWNczEaAVrUj2tI+CdXJjOfIw3OJcSX1cSST1z3lS2UzWIW7/MVTXD7Pher+cqxwHwgsdPI51oyNJ4AcP0s3tPXYu+dzlahe/UJjY/ELN5izosaejCGxz6Rn1wtJA650nQPitStqzzMS8SCCGl4piIrTP4K2YgFios1jiycAY4ftZ1k517+W/8ABNsqmiW9Yn5U3u5clknF6XpHPdhLaYQ1ufyznu8U5tCxoMxh6ZgfgrhrWgrSubv0BeunaJxIMAtENDL/AIJ0DuBJ7j7KdyY6nE3ruViib7doTG0OQLXpSShwW4YbGsbpo1oaK+Obv0LIb7doTG0OQLXQv8dQ5w9R7Ki0YjDSRxn0PYrUInZ53B+7WXXH7Rl/U8jlqMTs87g/drLrj9oy/qeRysoeTNrsVOu58Gm4WzIQhIl0ChbL1iFtt4qjvTqzvVvFTll6xC228VR3p1Z3q3iuNszoJ9dkgpull12Su5vvIuy3iqtSlzfeRdlvFVad2L0bdd1uszpxruhCEJumKEIQhCF6oMu1hcWimM4j5uoAT9gXtQvLl5cCsmvXrsfa/ALSJjU3bk8iz6+co5k5ELhmf1mnxFKcQVoMxqbtyeRLKUXPkv8A7iuas4ETVIP9xUxcC3/3V58TDP2ubxI+PkuvKRq0PeDlcpa5evwfrcjlU5SNWh7wcrlphcTFxUKeZ0lmPDvTgMuC5smfsTG0zgUkv9rztlnBO8mfsTG0zgUkv9rztlnBaGYBVT+Vx59yr26+pS+7avK2bV6HoWj2o0VkMehcMR+Wb4heN19Sl921Tt6pmtqSUPua5jvi+J/o0K1ovKeSTGKlaRifCP5uTO/+oP2mcynsmfv42wOZUN/9QftM5lPZM/fxtgcytbyysFR5nHl7r8ylNJmYIGcllABtFVt07PfAk4UOIKOGIkVrTE4uAPnQoj2SIk+yM4VEKGMO25xz/AA/MJwouf8AKGrfT0vhqJJz68BlwXixgGYADvzCmc5yvJCFUmSEIQhCFjV9u0JjaHIFsqxq+3aExtDkCaWXzTkkltclufYrUInZ53B+7WXXH7Rl/U8jlqMTs87g/drLrj9oy/qeRy00PJm12KqrufBpuFsyEISJdAoWy9YhbbeKo706s71bxU5ZesQttvFUd6dWd6t4rjbM6CfXZIKbpZddkrub7yLst4qrUpc33kXZbxVWndi9G3XdbrM6ca7oQhCbpihCEIQhCEIQlF57DE1ALR7bauYfPw9Do+XgvfNNIk3g5iIRFPqJguW1dXjbD+UqssAJd6lZnwtBdIMSOOizO5evwfrcjlU5SNWh7wcrlLXL1+B9bkcqnKRq0PeDlcs0HKK5qj8tlz9lzZM/YmNpnApJf7XnbLOCd5M/YmNpnApJf7XnbLOC1MwCJ/K48+5V7dfUpfdtUpeMH/xmX9YPP/3VXdfUpfdtSe9dnn6ZIxxo6VkN3+IOb+ZXMxTaqYXUkd3p4Cum/wDqD9pnMp7Jn7+NsDmVDf8A1B+0zmU9kz9/G2BzKxvLKzVHmceXutAbEGMt7wAfgagcCvYpS3rdEpaEFzvdvh4X+XWNHU8j9hKqYcQOAc0ggioINQQe8FVFtwBTmKdr3OYMWnivJCEKK0IQhcNr2zClYeOK6g7hpc4+DR3r0Ak3BRc4MHicbgu5Y1fbtCY2hyBaTdO3HTkKLFcA0dIWtb4NDWkVPec5PxWbX27QmNocgTazmFkzmn7eyRWtI2WmY9uBPutQidnncH7tZdcftGX9TyOWoxOzzuD92suuP2jL+p5HK6h5M2uxXldz4NNwtmQhCRLoFC2XrELbbxVHenVnereKnLL1iFtt4qjvTqzvVvFcbZnQT67JBTdLLrsldzfeRdlvFValLm+8i7LeKq07sXo267rdZnTjXdCEITdMUIQhCEIQhCELxiQw5paRUEEEeIOYryQhCz6zrEMpa0JmcsOJzHeLcDs3qNB/6pplI1aHvByuVNHlGvcx5HWhkuafAkFp+BB4KZykatD3g5XKgM8DSAkc9KKakma3Am8frgubJn7ExtM4FJL/AGvO2WcE7yZ+xMbTOBSS/wBrztlnBWMwCWz+Vx59yr26+pS+7amEaA14AcKgEO+LTiB+BAS+6+pS+7amimungF8LQfsNlOX/ANQftM5lPZM/fxtgcytrZsps1BdBeSA6hqNIIzg+fop66F3IsnMxg8AtLBhiDQet4aQfJXNcPAQllRTyGujlA+XDdKMpmsQt3+YqmuH2fC9X85UzlM1iFu/zFU1w+z4Xq/nKm7lBU0vmUuXslkXKKGRnwnQScL3MxNfpo7DWhH4qnte0Po8CJGw4sArhrSvx7lkVp67F3zucrUb36hMbH4hSkjaC271U6OrmkZMXH6cOA/KTXavpEnJroixjGYXOzEk1FKdY+vguPKpolvWJ+VKcnOvfy3/gqm+934s46XbCAo0vxOJoGg4aeZ0HMFfcyKob6D/1VMfLU0Dr/mcT3C9WTHU4m9dytSq/92MDIk2CS50QYh3NYWho+OIDP5qwu5YLZKB0TXF1Tic45quIAzDuGYLtnZNsaG+E8Va8FpHkfxVQqfBOZG4dlvFF46QQvxA/grhidnncH7tZdcftGX9TyOWrT8HBJxGVrhhObXxowhZTcftGX9TyOW+gN8E2R2Kx14ungGW4WgX9tmNKyzIkF2FxiBpOFrsxa46HA94Cgv1hT/8A7o/5UP8ApVhlU1OHvRyPWWJhZNPFJT+J7QTecQFmtOolZOQ1xAuGBW1y12AyI1+MnCQaYR3fFMLTs/p4Zhk4akGtK6F1oXDx0MEUbo2NuaceJXQtp42tLAOBxSux7CEu5xDy7EAM4poTRCFfDCyFngjFwU44mxN8LBcEIQhWqxCEIQhCEIQhCEIQhCVXisETkNsMvLMLsVQK9xFNPmmqF4Req5I2ytLHi8FJrt3bEkIgDy/GQc7QKUr5+a4rduS2ajmKYpbUAYQwHR51VMhAFyoNHC6IQlvyj04rmsyS6CDDhA1wNDa0pWnkulCF6tLWhoDRgEIQhCklFuXXgzhBiYg5ooHNdQ000oag5/JdNi2UJWA2C1xcGk5yBXrEu7vVdyFLxG65UiCMSGQD5j6qOmcnTXxnRemcMTy+nRjNU4qVxKntKQbHgvhOJDXihIpWnlVdSF6ZHG684KEdLFEHBjfqx/KUWPdaXlTihsOKlMbnFxofsHwCboQvHOLjeVdHG2MeFguH4QhCFFTXjEYHAtIBBFCDoIOkKclLhwIM0yYhF7cBJ6Ooc3OCMxOcafEqlQrWSvjBDTdfiqnwskILhfdgk957uiegthF5ZheH1DcWgEUpUf7ymP1TM/vDv+UP6lfoV8NdPC3wxuuGQ9lTLRwyu8T23nVTF3cpFn2hHMCWjYogBdhMOIyoaaGhe0A0qMwXRal+ZOWnIUlFiFseNgwM6N5B6Rxa3rAYRnB0lfLl3jMy732lL/uUWGX+QilwFf4DhLDtjxV/ei3Ic9eOxpqEepGbKuHiD0zw5p82uBB9FjWtfQanbz5QJGzXsZNxcDogLmtEN7zQGlTgBpn8fAqiXzfb0m68Ft2gWElkrBi9FTQegGGGAfB8Ul3oShC+iZGdZHhMjQ3YmRGh7XDva4VB+RCnLwZT7OkI5l5mM5kQAOLRBiuzOFRna0hTWQG8n0izDLONXyjsPn0T6uZ8jjb9UJ7lGurJxZGemYkvBdGbLxSIzmAvBZDOEh3lmohC5W5b7HJAEw7Pm1eN/QrK07Shy0CJHinDDhNL3OoTRrRUmgzlYrkEutJzcpMvmZeDFcyMA1z2BxAwA0BPdVahlH7GtD/h4vKUIXZdm9sraUJ0WVeXsY7ASWPZRwAdSjwDoIXLZ9/pKPOvkIcUmYhl7XM6OIADDzP65bhNPVRH6OXZkz/xB+7Ypy43/rKd3k3zFCFtV4LwQJCXdMTLiyG0gFwa52dxoMzQTpKlf14WN/eHf5eP/QvVl27Dj7cL7wLO7jXju/BsuHDnoMN8wOkx1lS95q9xaBFw6cJbQ1FPJCFuVg3klp+F0srFZFZWhLa1B8HNNC0+RCXXgyhSMhHZLzMUw4kQBzR0URwIcS0HG1pAzg9+ZZd+jnIxunnI7WubLOaGCugvDqtAP9otbir4Yh4pz+kVd/pZKDONHWl34HH/AOOLmqfR4Z/iKELTratmDJy8SYjuwQoYq51CaVIaMwFTnIC57t3ol7RgmPKuL4YcWYix7OsACaB4BOkZ1jWUu+30m7tmsBq+boYnn9HGB4PrFwn4LW7hXf8AoFmS0tSjmMBfvH9d/wD9iR8AhC4Lbyr2ZJTD5aPGc2LDoHNEGK6lQHDrNaQcxC9dmZXrLmY8OBCjudEiuDGt6CMKuOYCpbQfFYzf2fgwL0x4seB9IhtewugZuvWA0AZwdBIPwVfci9tlzVoy8GFZDYERziWxsLOo5jS8HM0Z+qhC1W8l6JazoIjzTyyGXBmIMc/rOBIFGgnuKl/142N/eHf5eP8A0KwtaxYE3DEOYhMisBDsD2hwxCoBoe+hPzWAQbvSxviZToYX0fGR0GAYKfR8Xs6PazoQt4u5eaXtCB08s8vh4izEWOZ1m0rmcAe8LlvRfeTszo/pcXo+lxYAGPeThpizMBoM40+KY2VY0CUh9FLwmQmVLsDGhoqdJoO/MFhd8Jc2/eV8m1x6OWhxIYIOh0NpLj8Yxa30AQhbtZNqwpqBDmILscOK0Oa6hFQfI5wdIoV4W3bUGTl4kzHcWwoYBc4NLqAkNHVaCTnIWYfo83hL5WPIRPbln42g6cEQ9YU/heHf4wqrLF2FO7LPvGIQuX9eNj/3h3+Xj/0Knu9eqUtCGYkrGZFa00dSoc0nRiY4Bze/SO5YVk3vDYUCz8FoQoT4+N5q6VMV2A0wjGGnz7135A5RzrVnJiAx7JTA9oxVp1ogdCZXvcGg+nxQhbHee90rZsNkWaeWMe7A0hj31dQupRgJGYFe+zbwy8xKCchPxQS1z8YB0Nri6pFQRQilK5lmv6SHZ8rv/wD83qXya27Fs50zZUzmbMwDGgHuxvg4xQnueyn1m00koQtpuxfGUtJj3ykQvbDIa4lj2UJFRmeBXMnRKx39GzVJzes5FY5Wrx/QbImHg0iRR0EPxxRMxI8wzG74IQuqwMplnT0x9Gl4+OLRxDTDiNBDdNHOaAfFVC+VpWzYljtse1hi/bF73N/ha6mH68F32lfUsvMNiMa9hq14Dmkd7XCoPyohCw/IXd4xG2rAmYLxDjNhMIexzcQJiA0qNIqM40ZlJWZcqakLwy0B0OK9kGZhYYoY4sMMvDmuqBQZjU+BqhCEL6Av7bL5SzZmNCa50XAWQw1pc7pH9RpAHgTi+CxXJzk0taJLumZaaMl0jiwtcIjXuDNBIA0VLvkUIQhdOT2zJuxbwmWite+HF/YvjMhvMM9IA+G+tKe1QHwq5bNfiGXWVPNaCSZeMAAKkkwzQADSUIQhQX6O8lEhSU0IjHsJjAgPYWkjAO4haPeSyfpclMy1cJjQnww7wLmkA+laIQhCwO6V9pq7PTyc1Judjfjb1yzrUwktfhcHsIa3OPA/CiyN3Zm49pTFsTMMwmxekcwEFpe+M7ES1pz4AK5zpqKVoV+IQhWGW6WfEsWM1jXPcXwuq1pcfbHcFHWFkyhzt2GDoGw50dI9kQw8ERzmRHYWOcQHEOb1c+bO09yEIQnWQi8EZ0q6QmYcVjpfrQnPhuaHQic7akaWuPycPArQL0WK2dkpiVdT9tDcwE9ziOo74Own4L8QhC+c8nV05qatSTgTEOKIMs50Qh7HBrQw4y2pFDiiYR8V9QoQhC+db3zMxJ3qjT0OWixhCe0gBrwHVgBnthp8fA6FWSGW+biRYcM2VFaHva0uMSJ1Q4gV9z3VQhCFrywyDZ0X/wA7GL0cTo+kd+0wOw6uR7VKacy/EIQtgvPaxlJKYmGtL3Q2OLWBpcXP0MFBnzuLVgWTvJ5asyI05AmXSby4w3OeIjHxK0e45hWlS34jyQhCF0XfsidsO8UMxscZsYgRY7GPLXNmNLiaf2YlHHZWs5XIDn2JONY1znFrKNaC4n9ozQBpQhCFn9xsm0Keu7FhxIDYc0XxOjjPhYYgc2hYC4jFgJqCPAlMcg9tzENkSzZmFFZ0Rc+E58NwFK/tIeIilQ7rD1d4L9QhC6P0hpKJFkJYQ2PeRHqQxpcadG7PQBceUi4jpuxZKagsd9JlIEKrQDjdCwNxNppxMPWH1u8oQhC9v6O0jEhSs2IjHsJisoHsc2vU7qhKsuQmZ+0JSz4EOIWsw1eGOwdLGIaKuApRraGvdiKEIQuK9uSa1myBMWdEzClWhzJYdIaBgw9RpFMzCc3krPJRe8MsqFBmxFhxIBMIB0KJV0NtCw+zoDSG/UQhCF//2Q=="/>
          <p:cNvSpPr>
            <a:spLocks noChangeAspect="1" noChangeArrowheads="1"/>
          </p:cNvSpPr>
          <p:nvPr/>
        </p:nvSpPr>
        <p:spPr bwMode="auto">
          <a:xfrm>
            <a:off x="74613" y="-946150"/>
            <a:ext cx="24003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43" name="AutoShape 12" descr="data:image/jpg;base64,/9j/4AAQSkZJRgABAQAAAQABAAD/2wCEAAkGBhIQDxIREhQTFRUTGRkVGBIWEhYVGBgWFhwhFxcYGhQXHCYfFxsjGxkTIC8gIycpLCw4GB4xNTAqNSYrLCkBCQoKDgwOGg8PGjUkHyQ1LDUqMC0qLywsLC8uNTQvLSosLCwsNCwsLC0uLzQsKSwsLCwtLDUtKSksKSwsLCwpNf/AABEIAMgA/AMBIgACEQEDEQH/xAAcAAADAQEAAwEAAAAAAAAAAAAABQYHBAIDCAH/xABOEAABAgMDCAcEBgcFBgcAAAABAAIDBBEFBhIHITE0cnOxshMiNUFRYXEyM4GRFIKhs8HCCBcjRGKD0kJUkpTRJFJ0k+HxFRY2U2Oiw//EABoBAAIDAQEAAAAAAAAAAAAAAAAFAgMEBgH/xAA1EQABAwEGBAQGAgAHAAAAAAABAAIDBAURMXGBsSEzNMESNUHREyIyUWGhkfAUFSNCReHx/9oADAMBAAIRAxEAPwC3svWIW23iqO9OrO9W8VOWXrELbbxVHenVnereK42zOgn12SCm6WXXZK7m+8i7LeKqqqVub7yLst4rpti1jLzkMn2HMAcPLEaH1H+qZ2bO2ChY92F938lX0czYaVrnYX91RIX41wIBGcHOCv1P04QhCEIQhCEIQhCEIQpLKRq0PeDlcq1SWUjVoe8HK5Qf9JS+0ulfkubJn7ExtM4FJL/a87ZZwTvJn7ExtM4FJL/a87ZZwQzAJDP5XHn3Kvrs6lL7tvBM0suzqUvu28EzU11FPymZDZCEIQrkIQhCEIQhCEIQhCEIQhCEIQhCEIQhCFC2XrELbbxVHenVnereKnLL1iFtt4qjvTqzvVvFcbZnQT67JBTdLLrsldzfeRdlvFc19vfs2PzFdNzfeRdlvFc19vfs2PzFT/4kZ91S/wAuGfdP7rurKQq/xD5ONE1Sm62pw/rcxXZZ9oNjNcW6Wucxw8C00+3SujpHgQRgniWjYJ3SvAijBPEgbBdSEIWxakIQhCEIQhCEKSykatD3g5XKtUllI1aHvByuUH/SUvtLpX5LmyZ+xMbTOBSS/wBrztlnBO8mfsTG0zgUkv8Aa87ZZwQzAJDP5XHn3Kvrs6lL7tvBM0suzqUvu28EzU11FPymZDZCEIQrkIQhCEIQhCEIQhCEIQhCEIQhCEIQhCFC2XrELbbxVHenVnereKnLL1iFtt4qjvTqzvVvFcbZnQT67JBTdLLrsldzfeRdlvFc19vfs2PzFdNzfeRdlvFfl9ZJ1WRhnaBgPkakj4GqtDS6yRd9+6qc0mzuH37ptdbVIf1uYqUs+1zLzrznLXvc1w8i40PqD+Kq7rapD+tzFQc3rLt6edX1cjo4KZzcRdsFGtkdHBTvbiLtgtSQhC6ZdMhCEIQhCEIQhSWUjVoe8HK5VqkspGrQ94OVyg/6Sl9pdK/Jc2TP2JjaZwKSX+152yzgneTP2JjaZwKSX+152yzghmASGfyuPPuVfXZ1KX3beCZpZdnUpfdt4JmprqKflMyGyEIQhXIQl1s2/BlG4ors59lgzud6D8TmX7YVq/SoDY2HCHFww1rma4t0/Be+E3Xqr4zDJ8MH5sbkwQskta25gzcRhjRcIiuaGh5AoH0AoM2haJex1JGYIzdQq10JaWi/FY4K9swkIH0fvH2TdCzDJ3MOM7QucR0b8xcSO7uT3KHa0aX+jmDEcypfWnfTDSoOY6SrDTn4gjBxUY7Qa6nNQW3Aen9zVkhTlxrXizUs58Zwc5ry2uEDMGtPd6ldrL0S/wBIfLOfgiMNKOzB1QD1XaO8ZjQqp0Lw4tuvuxuWtlTG9jX33B2F6bIQhVLQhCEIQoWy9YhbbeKo706s71bxU5ZesQttvFUd6dWd6t4rjbM6CfXZIKbpZddkrub7yLst4qnmIDYjHMcKhwoQpi5vvIuy3iqtOrGANG0H87rbZoBpgD+d1xWRJGDBbDJrhLs/iC4kfYQs6m9ZdvTzrUlls3rLt6edZLYYGMiY3Af9JdbLAyONowCv7xxSyUiuaSC0AgjuIIov2wbYE1BDxmcMz2+Dv9DpC8L06lH2fxCk7hRSJpzQczmEkdxoRTifmt01Q6KsYz0cO54rVPVOhrmM9HC79m4rQUIQmqcoQhCEIUllI1aHvByuVapLKRq0PeDlcoP+kpfaXSvyXNkz9iY2mcCkl/tedss4J3kz9iY2mcCkl/tedss4IZgEhn8rjz7lX12dSl923gmaWXZ1KX3beCZqa6in5TMhshFUKbsi1untGZAPUhMENvqHdY/E8AvQL0SShha04uNw3U7lM1iFu/zFU1w+z4Xq/nKmcpmsQt3+YqmuH2fC9X85Wh3KCS0vmUuXss3tPXYu+dzlahe3UJjYK9cpc+WZEfFcwRHvc59X5wMRrQN0ZvmnZCJJQS270WijoXxMkDz9f6x91luTnXv5b/wTbKp7Mt6xPyq6EFoNQBXxoK/NL7cu9BnGhsUHq1wua4giunyOgaQVYKgGYSEcEf5e5lI6BpvJ09R7JHkx1OJvXcrVE327QmNocgWmXYsAyUJ8LFjBeXtNKGha0UI8cxWZ327QmNocgW2jcHVL3DC72WKujdHRRsdiD7rWpCIGy8NzjQCG0knuAaCSV1A1SuJ2edwfu0lycW4Y0uYLzV0CgHnDPs/KhHyS74Jcx0g9Dx1TsThr2RH1HDRV6EIWZalC2XrELbbxVHenVnereKnLL1iFtt4qjvTqzvVvFcbZnQT67JBTdLLrsldzfeRdlvFValLm+8i7LeKq07sXo267rdZnTjXdCjL2WJgitmGDquc3GPB1cx9Dx9VZrwiwQ9pa4VB0grbVUzaiPwHTNXVdM2pj8Bx9PwUtvTqUfZ/EKQuHrh2HcQq+9OpR9n8QpC4euHYdxCV1nXRablJq/wAxh03KvIs81kVkJxo6IHFvnhpUetDX4FdCjMocUsdLOaSC0vII7iMNCqG79rial2xKUPsuHg4aaeWg/FM46gOmfCcRdd/ATWKsDql9OcRdd+RcEyQhC1rehSWUjVoe8HK5VqkspGrQ94OVyg/6Sl9pdK/Jc2TP2JjaZwKSX+152yzgneTP2JjaZwKSX+152yzghmASGfyuPPuVfXZ1KX3beCZpZdnUpfdt4JmprqKflMyGy5bUm+hgRYv+4xzviBm+2ih8mhrHjk6cA5lW3ok4kaUiQoQq5+EUqBmxAnOfIFJLkXdjysSK6K0AOaAKOBzg17la27wFLqlsjq2K4Hwi/j6cb0pymaxC3f5iqa4fZ8L1fzlLL73bjzUaG6E0ENZhNXBuepPenl1LOfLykOFEADml1QCDpcSM48ipOI+GAqqeGRtoSPLTcRj6eiboQhUJ4hCEIQhY1fbtCY2hyBbKsavt2hMbQ5Amll805JJbXJbn2K1CJ2edwfu1nGTmcwT7G90RrmH5Yx9rftWjxOzzuD92suuP2jL+p5HLRRgGCYH87FV1pIngI/HZbMhCEjT9Qtl6xC228VR3p1Z3q3ipyy9YhbbeKo706s71bxXG2Z0E+uyQU3Sy67JXc33kXZbxVWpS5vvIuy3iqtO7F6Nuu63WZ0413QhCE3TFcFuSjostFht9pzc3rpp9ii7itInCDmIY4U+IWhpQyxAyd+kM0PY4PH8WajvjQ19PNLqmlL5o5m+h45JVWUZkninb/tIvy+6Q5SP3f+Z+Vd2T7VHbx3Bq4cpH7v8AzPyruyfao7eO4NWZnmDsuwWCPzd+XYKnQp6zbf8A9tjyrz/arDJ9AS3iR8VQpuyQPF4T6GZswJb6Eg5hCkspGrQ94OVyrVJZSNWh7wcrkP8ApKy2l0r8lzZM/YmNpnApJf7XnbLOCd5M/YmNpnApJf7XnbLOCGYBIZ/K48+5V9dnUpfdt4Jmll2dSl923gmamuop+UzIbIQhCFchCEIQhCUTV7ZSG4sdFbiBwlrQ5xrWlMwzZ12WpaAl4L4zgSGCpA0n5qXhPDgqhNGQSHDhj+F1oUxYF9xOTHQthFvVLsReDopmoB5+K8r53niSQhdG1jukxVxVzYaaKEeKsEL/ABhl3FU/4yH4RmBvaFSrGr7doTG0OQLR7nW7EnIDokQNBDy0BoIFA1p7yc+crOL7doTG0OQJjZzCydzT9vZK7VkbLTMe3AnsVqETs87g/drLrj9oy/qeRy1GJ2edwfu1l1x+0Zf1PI5XUPJm12K8rufBpuFsyEISJdAoWy9YhbbeKo706s71bxU5ZesQttvFUd6dWd6t4rjbM6CfXZIKbpZddkrub7yLst4qrUpc33kXZbxVWndi9G3XdbrM6ca7oQhCbpihCEIQorKR+7/X/Ku7J9qjt47g1d957DE1AIHts6zD597fQ/6LhuCwiVeCKERXAg6QQG5kqETm1xccCOH6CQiBzLTMhwcOGgAUfeaKWT8ZzSQWvBBHcQAQVqUs8uY0nSQD8wsqvXrsfa/ALT4MYMgNedDWBx9A2pUqM/6kmfcqqyXXTz34X9yupSWUjVoe8HK5VUKKHNDmkEOAII7wc4KlcpGrQ94OVyYP+lM7SN9I/Jc2TP2JjaZwKSX+152yzgneTP2JjaZwKSX+152yzghmASGfyuPPuVfXZ1KX3beCZpXdg/7FL7tvBNFNdRT8pmQ2QuSDakJ8V0Fjw57BVwGememc6K+SWX3mXw5J5Y4tJLRUGhoTQiqmcmfv42wOZWBl7S5ZJq0sqWU4GOJ/ldt/7ejwIkOHCeWNczEaAVrUj2tI+CdXJjOfIw3OJcSX1cSST1z3lS2UzWIW7/MVTXD7Pher+cqxwHwgsdPI51oyNJ4AcP0s3tPXYu+dzlahe/UJjY/ELN5izosaejCGxz6Rn1wtJA650nQPitStqzzMS8SCCGl4piIrTP4K2YgFios1jiycAY4ftZ1k517+W/8ABNsqmiW9Yn5U3u5clknF6XpHPdhLaYQ1ufyznu8U5tCxoMxh6ZgfgrhrWgrSubv0BeunaJxIMAtENDL/AIJ0DuBJ7j7KdyY6nE3ruViib7doTG0OQLXpSShwW4YbGsbpo1oaK+Obv0LIb7doTG0OQLXQv8dQ5w9R7Ki0YjDSRxn0PYrUInZ53B+7WXXH7Rl/U8jlqMTs87g/drLrj9oy/qeRysoeTNrsVOu58Gm4WzIQhIl0ChbL1iFtt4qjvTqzvVvFTll6xC228VR3p1Z3q3iuNszoJ9dkgpull12Su5vvIuy3iqtSlzfeRdlvFVad2L0bdd1uszpxruhCEJumKEIQhCF6oMu1hcWimM4j5uoAT9gXtQvLl5cCsmvXrsfa/ALSJjU3bk8iz6+co5k5ELhmf1mnxFKcQVoMxqbtyeRLKUXPkv8A7iuas4ETVIP9xUxcC3/3V58TDP2ubxI+PkuvKRq0PeDlcpa5evwfrcjlU5SNWh7wcrlphcTFxUKeZ0lmPDvTgMuC5smfsTG0zgUkv9rztlnBO8mfsTG0zgUkv9rztlnBaGYBVT+Vx59yr26+pS+7avK2bV6HoWj2o0VkMehcMR+Wb4heN19Sl921Tt6pmtqSUPua5jvi+J/o0K1ovKeSTGKlaRifCP5uTO/+oP2mcynsmfv42wOZUN/9QftM5lPZM/fxtgcytbyysFR5nHl7r8ylNJmYIGcllABtFVt07PfAk4UOIKOGIkVrTE4uAPnQoj2SIk+yM4VEKGMO25xz/AA/MJwouf8AKGrfT0vhqJJz68BlwXixgGYADvzCmc5yvJCFUmSEIQhCFjV9u0JjaHIFsqxq+3aExtDkCaWXzTkkltclufYrUInZ53B+7WXXH7Rl/U8jlqMTs87g/drLrj9oy/qeRy00PJm12KqrufBpuFsyEISJdAoWy9YhbbeKo706s71bxU5ZesQttvFUd6dWd6t4rjbM6CfXZIKbpZddkrub7yLst4qrUpc33kXZbxVWndi9G3XdbrM6ca7oQhCbpihCEIQhCEIQlF57DE1ALR7bauYfPw9Do+XgvfNNIk3g5iIRFPqJguW1dXjbD+UqssAJd6lZnwtBdIMSOOizO5evwfrcjlU5SNWh7wcrlLXL1+B9bkcqnKRq0PeDlcs0HKK5qj8tlz9lzZM/YmNpnApJf7XnbLOCd5M/YmNpnApJf7XnbLOC1MwCJ/K48+5V7dfUpfdtUpeMH/xmX9YPP/3VXdfUpfdtSe9dnn6ZIxxo6VkN3+IOb+ZXMxTaqYXUkd3p4Cum/wDqD9pnMp7Jn7+NsDmVDf8A1B+0zmU9kz9/G2BzKxvLKzVHmceXutAbEGMt7wAfgagcCvYpS3rdEpaEFzvdvh4X+XWNHU8j9hKqYcQOAc0ggioINQQe8FVFtwBTmKdr3OYMWnivJCEKK0IQhcNr2zClYeOK6g7hpc4+DR3r0Ak3BRc4MHicbgu5Y1fbtCY2hyBaTdO3HTkKLFcA0dIWtb4NDWkVPec5PxWbX27QmNocgTazmFkzmn7eyRWtI2WmY9uBPutQidnncH7tZdcftGX9TyOWoxOzzuD92suuP2jL+p5HK6h5M2uxXldz4NNwtmQhCRLoFC2XrELbbxVHenVnereKnLL1iFtt4qjvTqzvVvFcbZnQT67JBTdLLrsldzfeRdlvFValLm+8i7LeKq07sXo267rdZnTjXdCEITdMUIQhCEIQhCELxiQw5paRUEEEeIOYryQhCz6zrEMpa0JmcsOJzHeLcDs3qNB/6pplI1aHvByuVNHlGvcx5HWhkuafAkFp+BB4KZykatD3g5XKgM8DSAkc9KKakma3Am8frgubJn7ExtM4FJL/AGvO2WcE7yZ+xMbTOBSS/wBrztlnBWMwCWz+Vx59yr26+pS+7amEaA14AcKgEO+LTiB+BAS+6+pS+7amimungF8LQfsNlOX/ANQftM5lPZM/fxtgcytrZsps1BdBeSA6hqNIIzg+fop66F3IsnMxg8AtLBhiDQet4aQfJXNcPAQllRTyGujlA+XDdKMpmsQt3+YqmuH2fC9X85UzlM1iFu/zFU1w+z4Xq/nKm7lBU0vmUuXslkXKKGRnwnQScL3MxNfpo7DWhH4qnte0Po8CJGw4sArhrSvx7lkVp67F3zucrUb36hMbH4hSkjaC271U6OrmkZMXH6cOA/KTXavpEnJroixjGYXOzEk1FKdY+vguPKpolvWJ+VKcnOvfy3/gqm+934s46XbCAo0vxOJoGg4aeZ0HMFfcyKob6D/1VMfLU0Dr/mcT3C9WTHU4m9dytSq/92MDIk2CS50QYh3NYWho+OIDP5qwu5YLZKB0TXF1Tic45quIAzDuGYLtnZNsaG+E8Va8FpHkfxVQqfBOZG4dlvFF46QQvxA/grhidnncH7tZdcftGX9TyOWrT8HBJxGVrhhObXxowhZTcftGX9TyOW+gN8E2R2Kx14ungGW4WgX9tmNKyzIkF2FxiBpOFrsxa46HA94Cgv1hT/8A7o/5UP8ApVhlU1OHvRyPWWJhZNPFJT+J7QTecQFmtOolZOQ1xAuGBW1y12AyI1+MnCQaYR3fFMLTs/p4Zhk4akGtK6F1oXDx0MEUbo2NuaceJXQtp42tLAOBxSux7CEu5xDy7EAM4poTRCFfDCyFngjFwU44mxN8LBcEIQhWqxCEIQhCEIQhCEIQhCVXisETkNsMvLMLsVQK9xFNPmmqF4Req5I2ytLHi8FJrt3bEkIgDy/GQc7QKUr5+a4rduS2ajmKYpbUAYQwHR51VMhAFyoNHC6IQlvyj04rmsyS6CDDhA1wNDa0pWnkulCF6tLWhoDRgEIQhCklFuXXgzhBiYg5ooHNdQ000oag5/JdNi2UJWA2C1xcGk5yBXrEu7vVdyFLxG65UiCMSGQD5j6qOmcnTXxnRemcMTy+nRjNU4qVxKntKQbHgvhOJDXihIpWnlVdSF6ZHG684KEdLFEHBjfqx/KUWPdaXlTihsOKlMbnFxofsHwCboQvHOLjeVdHG2MeFguH4QhCFFTXjEYHAtIBBFCDoIOkKclLhwIM0yYhF7cBJ6Ooc3OCMxOcafEqlQrWSvjBDTdfiqnwskILhfdgk957uiegthF5ZheH1DcWgEUpUf7ymP1TM/vDv+UP6lfoV8NdPC3wxuuGQ9lTLRwyu8T23nVTF3cpFn2hHMCWjYogBdhMOIyoaaGhe0A0qMwXRal+ZOWnIUlFiFseNgwM6N5B6Rxa3rAYRnB0lfLl3jMy732lL/uUWGX+QilwFf4DhLDtjxV/ei3Ic9eOxpqEepGbKuHiD0zw5p82uBB9FjWtfQanbz5QJGzXsZNxcDogLmtEN7zQGlTgBpn8fAqiXzfb0m68Ft2gWElkrBi9FTQegGGGAfB8Ul3oShC+iZGdZHhMjQ3YmRGh7XDva4VB+RCnLwZT7OkI5l5mM5kQAOLRBiuzOFRna0hTWQG8n0izDLONXyjsPn0T6uZ8jjb9UJ7lGurJxZGemYkvBdGbLxSIzmAvBZDOEh3lmohC5W5b7HJAEw7Pm1eN/QrK07Shy0CJHinDDhNL3OoTRrRUmgzlYrkEutJzcpMvmZeDFcyMA1z2BxAwA0BPdVahlH7GtD/h4vKUIXZdm9sraUJ0WVeXsY7ASWPZRwAdSjwDoIXLZ9/pKPOvkIcUmYhl7XM6OIADDzP65bhNPVRH6OXZkz/xB+7Ypy43/rKd3k3zFCFtV4LwQJCXdMTLiyG0gFwa52dxoMzQTpKlf14WN/eHf5eP/QvVl27Dj7cL7wLO7jXju/BsuHDnoMN8wOkx1lS95q9xaBFw6cJbQ1FPJCFuVg3klp+F0srFZFZWhLa1B8HNNC0+RCXXgyhSMhHZLzMUw4kQBzR0URwIcS0HG1pAzg9+ZZd+jnIxunnI7WubLOaGCugvDqtAP9otbir4Yh4pz+kVd/pZKDONHWl34HH/AOOLmqfR4Z/iKELTratmDJy8SYjuwQoYq51CaVIaMwFTnIC57t3ol7RgmPKuL4YcWYix7OsACaB4BOkZ1jWUu+30m7tmsBq+boYnn9HGB4PrFwn4LW7hXf8AoFmS0tSjmMBfvH9d/wD9iR8AhC4Lbyr2ZJTD5aPGc2LDoHNEGK6lQHDrNaQcxC9dmZXrLmY8OBCjudEiuDGt6CMKuOYCpbQfFYzf2fgwL0x4seB9IhtewugZuvWA0AZwdBIPwVfci9tlzVoy8GFZDYERziWxsLOo5jS8HM0Z+qhC1W8l6JazoIjzTyyGXBmIMc/rOBIFGgnuKl/142N/eHf5eP8A0KwtaxYE3DEOYhMisBDsD2hwxCoBoe+hPzWAQbvSxviZToYX0fGR0GAYKfR8Xs6PazoQt4u5eaXtCB08s8vh4izEWOZ1m0rmcAe8LlvRfeTszo/pcXo+lxYAGPeThpizMBoM40+KY2VY0CUh9FLwmQmVLsDGhoqdJoO/MFhd8Jc2/eV8m1x6OWhxIYIOh0NpLj8Yxa30AQhbtZNqwpqBDmILscOK0Oa6hFQfI5wdIoV4W3bUGTl4kzHcWwoYBc4NLqAkNHVaCTnIWYfo83hL5WPIRPbln42g6cEQ9YU/heHf4wqrLF2FO7LPvGIQuX9eNj/3h3+Xj/0Knu9eqUtCGYkrGZFa00dSoc0nRiY4Bze/SO5YVk3vDYUCz8FoQoT4+N5q6VMV2A0wjGGnz7135A5RzrVnJiAx7JTA9oxVp1ogdCZXvcGg+nxQhbHee90rZsNkWaeWMe7A0hj31dQupRgJGYFe+zbwy8xKCchPxQS1z8YB0Nri6pFQRQilK5lmv6SHZ8rv/wD83qXya27Fs50zZUzmbMwDGgHuxvg4xQnueyn1m00koQtpuxfGUtJj3ykQvbDIa4lj2UJFRmeBXMnRKx39GzVJzes5FY5Wrx/QbImHg0iRR0EPxxRMxI8wzG74IQuqwMplnT0x9Gl4+OLRxDTDiNBDdNHOaAfFVC+VpWzYljtse1hi/bF73N/ha6mH68F32lfUsvMNiMa9hq14Dmkd7XCoPyohCw/IXd4xG2rAmYLxDjNhMIexzcQJiA0qNIqM40ZlJWZcqakLwy0B0OK9kGZhYYoY4sMMvDmuqBQZjU+BqhCEL6Av7bL5SzZmNCa50XAWQw1pc7pH9RpAHgTi+CxXJzk0taJLumZaaMl0jiwtcIjXuDNBIA0VLvkUIQhdOT2zJuxbwmWite+HF/YvjMhvMM9IA+G+tKe1QHwq5bNfiGXWVPNaCSZeMAAKkkwzQADSUIQhQX6O8lEhSU0IjHsJjAgPYWkjAO4haPeSyfpclMy1cJjQnww7wLmkA+laIQhCwO6V9pq7PTyc1Judjfjb1yzrUwktfhcHsIa3OPA/CiyN3Zm49pTFsTMMwmxekcwEFpe+M7ES1pz4AK5zpqKVoV+IQhWGW6WfEsWM1jXPcXwuq1pcfbHcFHWFkyhzt2GDoGw50dI9kQw8ERzmRHYWOcQHEOb1c+bO09yEIQnWQi8EZ0q6QmYcVjpfrQnPhuaHQic7akaWuPycPArQL0WK2dkpiVdT9tDcwE9ziOo74Own4L8QhC+c8nV05qatSTgTEOKIMs50Qh7HBrQw4y2pFDiiYR8V9QoQhC+db3zMxJ3qjT0OWixhCe0gBrwHVgBnthp8fA6FWSGW+biRYcM2VFaHva0uMSJ1Q4gV9z3VQhCFrywyDZ0X/wA7GL0cTo+kd+0wOw6uR7VKacy/EIQtgvPaxlJKYmGtL3Q2OLWBpcXP0MFBnzuLVgWTvJ5asyI05AmXSby4w3OeIjHxK0e45hWlS34jyQhCF0XfsidsO8UMxscZsYgRY7GPLXNmNLiaf2YlHHZWs5XIDn2JONY1znFrKNaC4n9ozQBpQhCFn9xsm0Keu7FhxIDYc0XxOjjPhYYgc2hYC4jFgJqCPAlMcg9tzENkSzZmFFZ0Rc+E58NwFK/tIeIilQ7rD1d4L9QhC6P0hpKJFkJYQ2PeRHqQxpcadG7PQBceUi4jpuxZKagsd9JlIEKrQDjdCwNxNppxMPWH1u8oQhC9v6O0jEhSs2IjHsJisoHsc2vU7qhKsuQmZ+0JSz4EOIWsw1eGOwdLGIaKuApRraGvdiKEIQuK9uSa1myBMWdEzClWhzJYdIaBgw9RpFMzCc3krPJRe8MsqFBmxFhxIBMIB0KJV0NtCw+zoDSG/UQhCF//2Q=="/>
          <p:cNvSpPr>
            <a:spLocks noChangeAspect="1" noChangeArrowheads="1"/>
          </p:cNvSpPr>
          <p:nvPr/>
        </p:nvSpPr>
        <p:spPr bwMode="auto">
          <a:xfrm>
            <a:off x="74613" y="-946150"/>
            <a:ext cx="24003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44" name="AutoShape 14" descr="data:image/jpg;base64,/9j/4AAQSkZJRgABAQAAAQABAAD/2wCEAAkGBhQQDxURDhMWFBIUGBoVGBUVFRQTFBYSFx8hFxgXFxQYHCYeGBkjGRUYHy8iIycpLCwsFx4xNTAqNSYrLCkBCQoKDgwOGQ8PGiwgHyQpNTUsLywqLCwvLDIpNTMqLiwpLDUpLC4sLiwsMiksLCwsKSw0LC0pNiwpLCksLC4pLP/AABEIALoA8AMBIgACEQEDEQH/xAAcAAACAgMBAQAAAAAAAAAAAAAABQYHAwQIAQL/xABKEAABAgMDBAwMAwcFAAMAAAABAAIDBBEFBhIHITE1ExY0QVRydJSxsrPSIjIzUWFxc4GChMHCFCORFSRSYoOToRclNkJTRKLR/8QAGgEBAAIDAQAAAAAAAAAAAAAAAAMEAQIFBv/EADURAAIBAgEKBAQFBQAAAAAAAAABAgMREgQTITEzQVFxctEyNEPwBRREwSIjQmKBUlOCobH/2gAMAwEAAhEDEQA/ALBujdGSfZ0o98nLOc6XguLjAgklxhtJJJbUkk6U32lyPApXm8HuouXqyT5NA7NqcoBNtLkeBSvN4PdRtLkeBSvN4PdTlCATbS5HgUrzeD3UbS5HgUrzeD3U5QgE20uR4FK83g91G0uR4FK83g91OUIBNtLkeBSvN4PdRtLkeBSvN4PdTlCATbS5HgUrzeD3UbS5HgUrzeD3U5QgE20uR4FK83g91G0uR4FK83g91OUIBNtLkeBSvN4PdRtLkeBSvN4PdTlCATbS5HgUrzeD3UbS5HgUrzeD3U5QgE20uR4FK83g91G0uR4FK83g91OUIBNtLkeBSvN4PdRtLkeBSvN4PdTlCATbS5HgUrzeD3UbS5HgUrzeD3U5QgE20uR4FK83g91G0uR4FK83g91OUIBNtLkeBSvN4PdRtLkeBSvN4PdTlCATbS5HgUrzeD3UovddGSZZ029knLNc2XjODhAgghwhuIIIbUEEaVMEmvpqyc5NH7NyALl6sk+TQOzanKTXL1ZJ8mgdm1OUBX98D++HitT2/Z/c/jb9Uivhuw8Vqe383H8bfquXH1vfEoPVVPLhn90PHd9FIIEdr2h7DVrhUEb4UfuFuQ+0d9EmuDbhEV0q6paS5zP5SM7h6iM/r9at0p2jBcUbQrKCpxe8nqEIVkughCEAIQhACqK0HH9vUr/8hn2q3VUNoa++YZ9qlpa2cr4l4YdSJBlbP5UDju6AntwD/tsH1O6xSHK55KBx3dAT3J/q2D6ndYrZ7JcxT89Pp7EiQhCgOqCEIQAhCEAIQhACEIQAhCEAJNfTVk5yaP2bk5Sa+mrJzk0fs3IAuXqyT5NA7NqcpNcvVknyaB2bU5QFf3w3YeK1Pb+bj+Nv1SK+G7DxWp7fzcfxt+q5cfW98Sg9VU8uFuQ+0d9FEbkayb6onQVLrhbkPtHfRRG5Gsm+qJ0FTLw0yvU10OfYs4R2l5YCMQAcRv4TUA+qoP6LIq+vnbbpO1IUZmcCEA5v8TC51R9R6QFPoMUPaHN0OAI9RzhXFK7aL1HKFUnOG+LPtCELYsghCEAKobQ198wz7VbyqG0NffMM+1S0tbOV8T8MOpD/ACueSgcd3QE9yfatg+p3WKRZXPJQOO7oCe5PtWwfi6xWz2S5in5+fT2JEhCFAdUEIQgBCF4XDzoD1CEIAQhCAEIQgBJr6asnOTR+zcnKTX01ZOcmj9m5AFy9WSfJoHZtTlJrl6sk+TQOzanKAr++G7DxWp7fzcfxt+qRXw3YeK1Pb+bj+Nv1XLj63viUHqqnlwtyHju+iRWNYzpW2Ax2dpD3Md52kH/I0e5PbhbkPHd9E/iSrXPa9w8JlcJ3xiFD7iOgK3ThipwfAyqKqQpverMrHKnuxnsh1nKxpCMGS8IuIALYYz+cgAD3kqucqe7GeyHWcpPes0seo04IX2rdO0pFKjPN18onwJYhR2494TOStX+UhnA8/wARpUO94/zVSJSp3OvSqRqQU46mCEIWSQFUNoa++YZ9qt5VDaGvvmGfapaWtnK+J+GHUh/lc8lA47ugJ7k+1bB+LrFIsrnkoHHd0BPcn2rYPxdYrZ7JcxT8/Pp7EiQhadrWm2WguixNAoAN8uJoAPWSoUr6EdRtRV2a15bwNkYGzPaXVIa1ozVcc+c7wzHOta6duvnJR0eIA043gBtaBo0ZzpPpSnKtuFntW9VyyZM9W/HEU+BZrFvuUM9N5Xm76MJFMnE4+JaI2R73eA/xnOd5vOV85Vd3t9k3pcmmTy6cxBmBMxmYGYHABxo84qU8He96aXyuHEnpgRocVjQGBtHB2kEnSPWrWchGve+ixz40Ks8jw2d8VzZvzMOZZeKG5zXDYqFpLTpG+FiyZWpFjy0Qx4johbEwguNSG4QaV9ZW9fOyYkaznQYLccQYMwIFcJFaV9SWZLJZ0OXjsitLHiNna4FpHgt0gqBYXQfG5eeNZXHXbD/G83rCv5DmJh0s9hhxQ5zW/wDZr8BOg7xoK0P6qUKnLq67HtY33Kz5i3Ww5yHKvzGKwua7+Zpzt94z+5MooqMkocLm+SZQ5wbqP9VhohCFUL4JNfTVk5yaP2bk5Sa+mrJzk0fs3IAuXqyT5NA7NqcpNcvVknyaB2bU5QFf3w3YeK1Pb+bj+Nv1SK+G7DxWp7fzcfxt+q5cfW98Sg9VU8uFuQ8d30UkUbuFuQ8d30UkV6hs48izQ2ceRAMp9hOcGzTM4Y3A8eZtSQ71VND7kyvbqY8SF9qlUeA17Sx4DmuBBB0EHMQo5fuEGWXEa3Q0MA9QIAWzja7KdbJ1BVai/VH/AGrinJN5CN7QdVTmFGDxVhBFSKjzg0I9xBCg2SbyEb2g6qwXSvIYdox5R+dkSNFLP5YmIkj1ED9R6SsxdkiPJK6pUaUZfquiw0IQtzrAqhtDX3zDPtVvKobQ198wz7VLS1s5XxPww6kP8rnkoHHd0BPcn2rYPxdYpFlc8lA47ugJ7k+1bB+LrFbPZLmKfn59PYkSgGU+0/Dl5cb7hEd7jhb/AJxfoFP1X977ozM1PCNCa0w2hgBLwDmznN6yUoWx3ZYy5TdLDBXuzcyrbhZ7VvVcs2S/V49o/wCi2b+WHFnJZsOXALhEDjVwaMIBGn3hZbj2NElJTYo4Afjc7McQodGdZxLM233IlTl84520YdZIEIQq50gXlF6hAU5dXXY9rG+5Nsqc06FNy0Rho5jS4H0h1Upurrse1jfcmOV7y8DiO6y7T05RDp7nnE7ZJNr+rsWZJzIiQ2RG6HtDh6nCo6VmS27e4pf2MPqhMlx5KzaPQwd4pgk19NWTnJo/ZuTlJr6asnOTR+zctTYLl6sk+TQOzanKTXL1ZJ8mgdm1OUBX98N2HitT2/m4/jb9Uivhuw8Vqe383H8bfquXH1vfEoPVVPLhbkPHd9FJFG7hbkPHd9FJFeobOPIs0NnHkCWXkskzUrEgtNHOGY72IZxX0VCZoUxJOKnFxepkHyWwHQ4cwx4LXNiAEHSCBnCi9ka8+YidLlbMGTax73tFHRKF3pLRQH106FU1ka8+YidLlG1ayOJlFLMxow4S+5buzDFgqMVMVN/Dor+vSvtQPKBbD5SblY0PS1r6jec0ltWn1/8A4prIzjY0JkVnivaHCuY0OfOpDq066nUlT3xM6qG0NffMM+1W8qhtDX3zDPtUtLWyl8T8MOpD/K55KBx3dAT3J9q2D8XWKRZXPJQOO7oCe5PtWwfi6xWz2S5in5+fT2JEhCFAdUELQtq3IUnC2WOSG1wigLiXHPQD3FY7Bt5s5AMaE1zW4nNAdSpw7+ZbYXa+4jzkMWC+ngM0Kv7n33mJydEOLgbDwOOFjaZxozkkrQylW5HgzYZBjPYwwwcLXFoqSc+b1KZZPJzwMqSy6mqWdSbV7Fnryqid/opFlEgkH8vOCQc5Fc60skryZWNUk/m75r/1atc1+W533kvzP5ypW1q9yLXV12PaxvuTHK95eBxHdZLrq67HtY33Jjle8vA4jusup9TDp7nGXlKnV2LAu1uKX9jD6oTJLbtbil/Yw+qEyXIn4nzPQU/AuQJNfTVk5yaP2bk5Sa+mrJzk0fs3LQ3C5erJPk0Ds2pyk1y9WSfJoHZtTlAV/fDdh4rU9v5uP42/VIr4bsPFant/Nx/G36rlx9b3xKD1VTy4W5Dx3fRSRRu4W5Dx3fRSRXqGzjyLNDZx5AhCFMTAqyfYbpa3IROdkWI6Ix3nxAlzfWCehWasEzJMiFheKmG7G074dQjoJCw1crZRk6rYXvTTK7yueUgcV/SFM7rxQ2z4BcQAIbM5NB5tKhmVzykDiv6QnkXUPy46Fsjn05YcqrS4L7Il6qG0NffMM+1TXJ/eQzcuWRM8WDRrj/E0+K715iD6vSoVaGvvmGfapaas2Mtqxq0qU46nJD/K55KBx3dAT3J9q2D8XWKRZXPJQOO7oCe5PtWwfi6xWXslzJKfn59PYkSre/d7I7Zv8LCdsbGllS3M5+KhoXbwz6ApqLXrO/hW08GFsjj5iXBrR+lT7wqwv7rZ39LoC2yeP49PAz8QqtUvwP8AVZkuyrbhZ7VvQ5ZMmWrfjf8ARY8qo/cme2b0OTK4dkRJaRbDjijnOc/DvgO0A+lL/krmFFvLW/2kCyYNP7QrTMIb8/6J/fi5kxOzgfBDQwQw3E51M4J3hU76nUpJMhNwQmNY0bzQGj/CzJLKHjxxRvTyCKo5qbvpvoE9u2B+LlPwzn4PEq4DF4tDoqPMvLr3ZZIQnQ2Pc/E7ES6gz0AzAb2ZOUKHOSw4dxczMMeO2m1inLq67HtY33Jjle8vA4jusl11ddj2sb7kxyveXgcR3WXX+oh09zgrylTq7FgXa3FL+xh9UJklt2txS/sYfVCZLkT8T5noKfgXIEmvpqyc5NH7NycpNfTVk5yaP2blobhcvVknyaB2bU5Sa5erJPk0Ds2pygK/vhuw8Vqe383H8bfqkV8N2HitT2/m4/jb9Vy4+t74lB6qp5cLch47vopIo3cLch47vopIr1DZx5Fmhs48gQhCmJgQhCAg+VCwnRYLZiHU7DXE3+R1Ku9xH6H0LZi6g+XHQpc5oIoRUHMQdBCQ3klGwbLjQ4eZrIRaBpoBoCytZQq5OoyqVVvi7kXyQ6Zn+n96UWhr75hn2pvkh0zP9P70otDX3zDPtU8fE+RyvpKPV92P8rnkoHHd0BPcn2rYPxdYpFlc8lA47ugJ7k+1bB+LrFYeyXMv0/Pz6ewpu9HL7cnCd5mH3NLAorf3Wzv6XQFK7AlTDtycB/7Mxj1OLSopf3Wzv6XQFYpbT/EqZTf5fT/cf3LTtKzhGdBxCrYcTZKelrXBv+SD7lvpba9qCXdBLzRr4uxknQMTXUr8QCZKk72R3Y4cTtr3ghCFqbghC1pW0GRXPbDcHGG7A6mgPoDSu+QCFmxi6WgqW6uux7WN9yY5XvLwOI7rJddXXY9rG+5Mcr3l4HEd1l2fqIdPc84vKVOrsWBdrcUv7GH1QmSW3a3FL+xh9UJkuRPxPmehp+BcgSa+mrJzk0fs3Jyk19NWTnJo/ZuWhuFy9WSfJoHZtTlJrl6sk+TQOzanKAr++G7DxWp7fzcfxt+qRXw3YeK1Pb+bj+Nv1XLj63viUHqqnlwtyHju+ikijdwtyHju+ikivUNnHkWaGzjyBCEKYmBCEIAWlbNn/iJeJBrh2RpbXTQnQVuoQxJKSaZX+S+TdBizcKKKPYYbSPSMf+N9IbQ198wz7Va8OSY2K6K0Ue8Na4+cMrhr6fCKqi0NffMM+1TQd2+Rw8qo5mjTp8J9x/lc8lA47ugJ7k+1bB+LrFIsrfkoHHd0BPcn2rYPxdYrL2S5lin5+fT2G/7Nb+I/EDx9jMI+YtqHCvpBB/VVRf3Wzv6XQFcShV77iOmY4mZd35lW4mONA4N32u3jQaCs0JqMvxcCTL6EqlK0FvuGVbcLPat6rlv5PbRfGkGujOL3Nc5tTpwt0VO+tDKtuJntW9Vyy5MtW/G/6Lb0P5NE3881+0Y2JfaXnImxQS/HQuo5tMw0560WO8l+YMi/Y4jXuiFocA0ClDUeMT6FAsmOsR7N/wBF95Vt3N9k3pcpVQhncG6xB87VeS53Re9ibX8n3ss18SE4sc7BnBoaOIqK+o0SvJHuWN7X7Wp1eWxnzcgIEKgc7Y87jQAChJ/RZ7qXabIQDDa8vc44nOOYYqAZhvCgUWOKouO+5bzc5ZUp7lEhNn2BElLagmJQ7MYsQU0CuLwa75AofevnK95eBxHdZWPN2a2JEhRHeNBcXNPGBaR6iD/gKuMr4/PgcR3SrGT1c5Wi3rt3K2VUMzk80tTd/wDhMINq/hbIhxw3FscCGcNaVzNGmnpXzc295tARCYWx7GWjxsVcVfQKeKtK1/8Aj/y8PoalWR7xZn1w+hyjzcXSnNrSmTqrNV6dNPQ49yxkmvpqyc5NH7NycpNfTVk5yaP2blROkFy9WSfJoHZtTlJrl6sk+TQOzanKA0JuwoMV+OLDDnZhWrtA0ZgVnnZBkZmCM3E2taGozj1JNaF/JOBONko0UtjuLQAWOw1f4tX0oKrYt+90tIvhMmnlroxIZRjnVIIBrhGbO8aVrgjp0azXCuGsYyMgyAzBBbhbWtBU5z61sIUdtm/0nKTLZaYi4YrsObA9wGM0bicBQe9ZSS0IylbQiRIRVQf/AFmsz/3d/Zi91ZMk4Qkl2b5S1oh5k3l+x4Q6rHMpirTxgK+KUQ75Szp4yAefxIqSzA6mZuPx6U0elAO0JJad8paWm4UpGeRHjYcDQxxBxEtHhAUGcHSt62LXhykB8xMEthQxVxALiATTQM5zkIDdSmJdWWdH/EGEDFxB+LE+uIaDStN5R0ZZ7MrTZ3f2ovdUssq14U1CbGlojYkN2hzfRpBGkH0HOsptGsoRl4lc+LVsODNBomYYeGmoqXChOY6CFnkJBkCGIUFuFjdAqTSufSc+kpVZ19JWYm4knCefxELFiYWOb4hoaOIodI0by9tW+krLTUOUjPOzxcOBjWPfXEcLalooM4On1pd2sMEVLFbTxHiEsvBeKDIQdnmnFsPEG1DXO8J2jM0V3lGf9Z7M/wDd39mL3Vg2JnNSbIrcEVjXtP8A1cA4foVjkLMhwGbHAYGMqThGip0rDO29Bgypm4jqQAwRC6hJwOoQcOnfCi/+s9mf+7v7MXurN3axjCr3tpJDZt1JaWibJAhBj6EVxPOY6cxJC3YtlQnxNlfCY6JSmJzQXUGgAn1rDYNvQZ6AJiVcXQ3EgEtLc7TQ5jn0hLbXv9Jyky2VmIuGK7DmwuIGM0bicBRvvWXJvS2aqnCKskrciRIQozeDKLJSEbYZuI5kTCHUEN7hhOjOBTeWpuSZatoWXCmG4I8NsRvmcAaerzKPWPlQs+aithQZgbI40aHsezEfMHOFK+iqlT3UBJ0DOsptaUYaTVmasayoT4H4dzAYOEMwVIGEaBUGu8Fhsi78CUDhLQ8GOmLwnOrStPGJ85UYOWezP/d39mL3VILtXrl7RhuiSby9rHYHEtczwqB2hw8xCzjla19BjBG6lbShwk19NWTnJo/ZuTlJr6asnOTR+zctTYLl6sk+TQOzanKTXL1ZJ8mgdm1OUBQuUmxHzt4XwIJpEdAa5vpcxhcG+gmlK+laF4L2GfhWZsp/eIER0KKDpJDoWF54wGf0hys+YuRHdeBlpB0PYGsDSMTtkqGFvi4aaT50ivZkfixrSE3JOhNhve2JEY8uaREDgXltGkUNK+slDJakSIGtLnGgAJJOgAZyVzpNSBtZlp2mTQw3NdCbWhwVzin8sFo97led87NjzMhGl5QsbFijBieS1oYfHzgHPhqNG+oTYmQqXEu0Tr4hj58exRKQ61zBoLK6KaUBLcnl4Px1mwYzjWIG7HE8+yM8Ek+k0Dveq6y42XBgPktghQ4eIxcWBjW4qGHStBn0n9VLcmVy5qyzHhR3w3wIhD2YHOLg8eDUtLQBibhrnzFq8yoXFj2m6WMs6G3YTELtkc5tceClKNP8B/wgJnI2XCgV2CEyHi04GNZWmitBn0n9VVEj/wAzfxXdiFcKrq92TqZfaLbSsqMyHHzBzYlcNQMNQQ01BbmII96GBHlE/wCTWf8A0e1cpplW1LN8RvXakFj5OZyNabJ+2I8J7oNCxkGtCW1wg1a0NaCSd8kqYX3sR87Z8eWgloiRWgAvJDczgc5AJ0DzIZKZsG/EpL2V+GjyJixC2I3ZSyHgc5xJH5hz5q72cUU/yJ2BGlZB7pgFojvERjDpDMIGIjexU0eYBfcDJs59gizphzNmZiex7SSxsXEXNNSAaeFQ5tBKdZPrHmpOTEtPOhvMM0huhuc78rSGuxNGcGoHop5kBBb5wv2feSUnRmhzBa150Cvkn/8A1cxy9utC/aN55mb0wpWrWnexD8pnREd7lMMply3WpKNhwSxsaG8PY55IbQ+C4EgEioNdGkBGTO5TrLlXsjFro0R5e9zCS2gzNAJAJoKnRpcUAry6ao/rQ/qonYVoTYlIIZYUKO0Q24YpaCYgpmcfB31YuUm68W0pH8PLlgfsjH1eSG0bWucA586jFn3at+BCZBhTUqIcNoY0YQaNGYZzBqUBZRlWvhbHEY0sLQCwgFtP4cJzUCpu17Lgi9sCCIUMQiGVhhjQw/luPi0ppVvWNDjNl4Ym3NdHDRsjm5ml++RmGb3BQ60LiR4lvwrSa6HsDA0EFztkzMLcww00nzoYJrCgQ5eGQxrIUNoLiGgMaBpJoM3pXPU1IG1Ydp2m4msNzTCBIrgrnbT0Qg39Ved87NjzMhGl5QsbFitwYnktaGO8fOAc+Go0b6hFi5CpcS7ROviGPnx7FEpDrXNhBZXRTShkl2Ty8H46zYMZxq8NwRPaM8Ek+ugPvVYZTJ1sC8cCLEYYjGNhOdDADi8DFmDTmKm+TG5c1ZZjwo74b4ERwczA5xcHDwalpaAKtw1z6WrHb1wo8e3Je0GOhiDC2PEC5wieBWtAG03/ADoCvbfnGW5Oy8GypMwIkOpiOLWQyBVvhODcwDKE1OerqBX7M+TdxT0Kv7w5PZj9rQ7Ssx0JjsxisiOc0PcMzvFaahzMx9IqrBisLmEaCQR7yEMHOuTmPHayN+Gs2HPCrKl4b+WaGgFRv/RXZcZ8R0s50xJMkn4yNiYAAQAKPNBpOce5V/dzJ1bNnh4k5iVYIlC6tX1LageNCNNJU+udKWjD2X9rRoUWuHY9iAFPGx1oxunwfPoKGSSJNfTVk5yaP2bk5Sa+mrJzk0fs3IYPLln/AGyT5NA7Nqc4lydJ3unWQmNZOTLWta1oa2PFDQ0CgAAdQADeWbbnPcOmucRu8gOq8SMS5U25z3DprnEbvI25z3DprnEbvIDqvEjEuVNuc9w6a5xG7yNuc9w6a5xG7yA6rxIxLlTbnPcOmucRu8jbnPcOmucRu8gOq8SMS5U25z3DprnEbvI25z3DprnEbvIDqvEjEuVNuc9w6a5xG7yNuc9w6a5xG7yA6rxIxLlTbnPcOmucRu8jbnPcOmucRu8gOq8SMS5U25z3DprnEbvI25z3DprnEbvIDqvEjEuVNuc9w6a5xG7yNuc9w6a5xG7yA6rxIxLlTbnPcOmucRu8jbnPcOmucRu8gOq8SMS5U25z3DprnEbvI25z3DprnEbvIDqvEjEuVNuc9w6a5xG7yNuc9w6a5xG7yA6rxIxLlTbnPcOmucRu8jbnPcOmucRu8gOq8SMS5U25z3DprnEbvI25z3DprnEbvIDqvEk19D/tk5yaP2blzbtznuHTXOI3eWGcvdOvhPa+cmXNc1zS10eKWlpFCCC6hBG8gP/Z"/>
          <p:cNvSpPr>
            <a:spLocks noChangeAspect="1" noChangeArrowheads="1"/>
          </p:cNvSpPr>
          <p:nvPr/>
        </p:nvSpPr>
        <p:spPr bwMode="auto">
          <a:xfrm>
            <a:off x="74613" y="-693738"/>
            <a:ext cx="1790700" cy="1390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45" name="AutoShape 16" descr="data:image/jpg;base64,/9j/4AAQSkZJRgABAQAAAQABAAD/2wCEAAkGBhQSDxUUERQWFBQVGBsWGBgVFhUWGBcYFiIZFBUYFxcXHyYgGBwjHBgYIDQgJCcpLCwuGx8xNTAqNSYrLCkBCQoKDgwNGg8PGiklHyU1LzAvKSwpKSwsKSwxLyopKikpKSksLCwpLCksKSksKSkpKiwsKSkpLCwsKSwpLCwsLP/AABEIAH4AoAMBIgACEQEDEQH/xAAcAAACAgMBAQAAAAAAAAAAAAAEBgAFAQMHAgj/xABCEAACAQIDBAUKAwYEBwAAAAABAgMAEQQFEgYHITETM1FxsiI0NUFhcnOBsbMUMpEkUoKDocIlQkPBFSNTYpLi8P/EABkBAAIDAQAAAAAAAAAAAAAAAAAEAgMFAf/EACkRAAICAgAFBAICAwAAAAAAAAABAgMRMQQSMkFhE1FxgSEiYqEjQkP/2gAMAwEAAhEDEQA/AOs7QZ9+GVSULaiRwIHLjWrP9pBhY0bQW1+oG1uF+yq3eF1cXvN9KF3g9RB3nwis6y6cZTS7YKLJtJ4HSCXUoblcA/rY1tpR2gz1sIMI/wDkPBx2rpXj3jnTXHICoI5EXHzp6E+b8FkZptr2PdSsXrNTJkqVKlAC/tbtQMDGjmMyam02DBbcC1+R7K07Q7YjC4aGYxl+ltw1AWuuvnbj2VTb3vNofi/2tQW8T0bg+9ftmrYxTwZ1184ueOyWDoeX4rpYUktbWqvbnbUA1r/OiartnvM4PhR+Fasarex+DzFMlSpUrhIlSpUoAlSpUoAlSpUoAUN4XVxe830oXeF1EHefCKK3hdXF7zfShd4PUQfPwisi7qt+ha3UgTeR5thu4+FacI8ySMQI5sZFsveqg27yPpSlvGhJwmHYDyVFiezUotf9K07ypCuFwjKbMDcEcwQoIIpuLcZSfwLym6pTn4R0YGs0PgZC0SE8yqk95AJrfThoJ5WTNSpUoOiBve82h+L/AGtQW8T0bg+9ftmjd73m0Pxf7WoLeJ6Nwfev2zV8Oxj8T1W/CHvZ7zOD4UfhWrGq7Z7zOD4UfhWrGqXs1YdCMVmhcdj0hQvKwRRzLGw/+9lVG0O1qYXDJOFMiyEBbEL+YFgePsHZQot6CdkYJtvQw1KVtodsThsJDiBHq6Ur5Oq1tSl+duPKtuZ7YLh8HDiJEYiXT5KkXXWur12vUvTk+xD14JtZ1+RkqVXx5xGYo5CwRZbaNRAuWGoDvtRymoYwWpp6PVSpUoOihvC/JF7zfShd4PUQd58IoveF1cXvN9KE3g9RB3nwisi7qt+ha3UhnfArNhRHILq6AH5gcR7aTN68WnDYdf3WI/RbU+4Lqk91foKodu9nTi8KQnWRkug/e4EFfmP6gVpSjmBHia3OmSW8AG0u0DYRMFILlTwcdqlRf5jmKcIJQyhhyYAjuPEVzjeiLYPCA8D/AOgp0wuaJFHhkc2Mqqi+8EDW+YBrsW+ZojVY/VlF6WC4qVhTWasHRA3vebQ/F/tagt4vo3B96/bNG73vNofif2tQW8T0bg+9ftmr6/8AUx+J6rfhD3s95nB8KPwrRs8wVSzGwAJJ7AOJNBbPeZwfCj8K1TbyMw6LL5ADYyERjub839AarSzLBpOfJVzPsim3pYkSYDDuv5XkDC/YyMR/Q162nyuXEZXg44ULtaM2HqGg8STwAoPb0f4Rgv5f2mp62dH7HB8JPCKuzyQi17sRUPVunF90he2n2WmxOX4eGPSHj0FtTWHBChAIB9ZoTbTJJmyrDxIhd4tGsJx/KpViO0X7KfrVjTVcbZJrwNS4aEk/Kwc123Fslwg9f/L8BpoyrN1hwWC6Q26VY4wexitxfvIt86qN7g/Yo/ijwtVXtk1skwRHAjorfJGIpmMfUhFe7YrKXpWTa7JHTVNeqByXFmXDRSHm6Kx7yATR1ItYeDSi8rIo7wuri95vpQm8HqIO8+EUVvC6uL3m+lC7weog7z4RWRb1W/RRbqQ44Hqk91foK3WrTguqT3V+grfWstDC0c/3uYdjhomAJVHOo9lxYX+fChd48hXAYMg2IKkEcwQlwRXQcfglmiaNxdXBUj2GkLevBowmGQclfSPkhH+1VyWMsz+Kr5Yzmu6X9D7l0xaGMniSik95AJokUkbS582EhwMq8RwDr+8pQXHf6x3U54acOisvJgGHceIq1Dddik3HusCNve82h+IfC1A7xPRuD71+2aO3vebQ/FPhagd4no3B96/bNXw7GbxPVb8Ie9nvM4PhR+Fa9ZtksWJULOgdQbgEnnyvw7687PeZwfCj8K0eTVLeGakUnBJlbjtnYJokiljDRx20rx4WGkW+XCj8NAqIqKLKoCgdgHACq3PtoosJGJJi1idI0gsSbFvoDVZtNtecPg4p40DdLpsGJFgwL8bVJRlLCISsrrbftsab1L0lbX7UzQ4DDzREK8pW/k6hZkLkC/tFadrtoJ48rw00chWSTQWYAcdSFjYW4calGmTx5IS4mCz4WT1vc8yj+KPC1VO2noPB/wAvwNW7bydnyfCs5uzGMkn1ko1zWnbT0Hg/5fganaVhQXliN7zKx/xQ9bK+Y4f4SfQVbVU7KeY4f4SfQVa0hPrZqVdC+EKO8Lq4veb6ULvB6iD5+EUVvC6uL3m+lC7weog7z4RWLb1W/RVbqQ44Hqk91foKIofA9Unur9BRFa0dDC0Ypc252c/GYUqvWIdae02Ise8E/wBKZK8laGskZwU48rOabzVtgcIDwItw/gFOGEzVIYcIrm3SqqKfVqCBgD30vb28IzYaNgLqjnUewMLA/rwoDeIxGXYIjgQVIPrBEdwa6l+TOlJ1WWS9kg7e6f2WH4h8LUFvF9G4PvX7Zr1vIkLZdhWY3LFST2kx3JrzvF9G4PvX7Zq+HYq4h5dr8Ietn/M4PhR+FaW95+ZPHg06JyokfSSp5rYnmO71UficeYcmEi81wyW7yqqD/WlreD6Lwf8AB4DXK4/um/ca4izFLS9jG3vojBd8f22qwz/JJcXleEjhUFgIybkAAaLXN+8cqNnyAYvCYCN+rUI7+1RGRb2XJAprhhCqAoAAFgBwAA4AVJ2cqSW02chw/PKTlppIXc02PGJwkEEjlOi0klQDcqpQgX5c78qNxWy0MuHjglUukQULdiD5I0gkra/Cri1ZtVPPIbVMPYQd6eGWPL4kQWVZFUDsAVgBVdtp6Dwf8vwNVtvd8yT4o8LVU7aeg8H/AC/A1P0dMPlmZxHVZ8IetlfMMP8ACT6CraqnZTzDD/CT6CrakZ9bNSroj8IUN4XVxe830oXeD1EHefCKK3hdXF7zfShd4PUQfPwisW7qt+iq3UvoccB1Se6v0FEUPgOqT3V+goitWOhhaJUqVKkdNGMwayoyOAysCCD6weBpA3rQBMHhkHJX0i/YEIH0rotL+2mzv4zDFB1i+XGf+4Aix9hHD511C3E1udUktipvD9GYP+D7dTeL6Nwf8P2zXrePGVy3CBhYgqCD6iIzevO8T0bg+9ftmrobRnX/APT4Rf5lhDJkeleJ/DIQO3Sqt/tVBvB9FYP+D7Zp6yBf2OC//Rj8K0p71MJbBRBFOlJAOA4KukqL9g5Cit/ul5GeIh/hcvBd4LNlgw2BDkBZVSO55AmPUvHvW3zphU1zTbw/4Rgv5f2mq3znaSXB5bhZY9LMyxhtdze6XPI35ih1ZSa75JQ4hRbUtJJjrWjGYxYkLyMEUcSSbAUqbV7WTQYCCaMLrl03uCQNSFzYX7R66qt4GKaXKcK7cWcxsbDmWQnkPbXI0ttZ0yyziYpS5dpZN+87FiXLYZF/K8isL8OBViKA209B4P8Al+BqY8Vs3+KyuGJwQ6RKVHKzhbLq+Z5UvbcxFcmwisCGUxgg8wQjAimqZLMYrsxS+MsTm+8UPGyvmOH+En0FWoNIGeZzLhslwrwPoYiNSbKeBUm1mB7Kb9nsS0mEgdzdnjRmPaSASeFLWVtfv2bY9TYniHdJA20eQnFKgDadJJ5XvcWrVtHs0cVHGocLo9ZF73Fu2rPH5tDBo6aRI+kbSmtgupuwX5mvX/E4um6HWvS6dei41aeWrTztf10k6YSbbW9lzgns24eLSgXsAH6cK20HmGcQwBTPKkQc6V1sFuewXrOY5tFh4+knkSJLganYKLnkLmriQXUqqy7arCYh9EGIile19KOrGw5mw9VEw5vC7SKsiFoesAYXjvx8sergDQAZWLUHBnMLwGdJUaEAkyBgUsv5jq5cKDwe2OClcJFioHc8AqyIST2AX40AC7ZbLHHRIgcR6W1XIvfgRbn7a0bSbHNisLDCJAvRW4lSdVl0cr8O2r6fNYklSJ5EWSS+hCwDPbnpHrrKZrEZmhEimVRqZAw1BTyJHqHEVJSaKZUQk22t7M5bheihjjvfQipft0gLf+lbpYQwIYAg8CDxB+VVGI21wMbskmLgV1NmVpFBBHMEE8KLx+0GHgRHmmjjST8jO4UNcavJJ58ONRLcLGCv2n2TTFwJFqMQQhl0gECwKWt2WNC5/sc2IwUOHEgXotPlFSb6V0cr1cZZtFhsSWGHnjlK2LCNwxAPAXtyramcQmcwCVDMo1GMMNYHDiV524j9ampyWPBVKiEs5WynzjY8YnCwQPIVEOm5UC7aVMfr5XverjC5YiRRpbUIgApaxI0jSD329dYzPOYMMobESpErHSDIwUE2vYE+wE/KvGV7Q4fE3/Dzxy6efRurEd4HKuOTawSVUU8pfkPC1TbVbNLjYBEzFLNqBFjxAI4g8xxNHx5vC0zQLKhmUamjDDWBw4leduI/WvWCzGOZS0LrIoYqShBAZeDKbesVyMnF5WyUoKa5ZaF3O9jWnwEOFEgUxaPKK3voBXkDw51f5PgTDh4oib9GipflfSLXqLnEJnMHSp0wGox6hrA53087Wo2pOyTWGRjXGL5kc13xZZ+IfLodRXpcQU1DmpK8D8jY1U7A5lNLnzLiVKzwYQwS3/zNGyjWO3UCD7b11fFZdHIyNIiuY21IWAJRuV1vyPtrymVRCYzCNBKRpMgUayvDgW5kcB+lQLDkG87Mo8VmT4d+kZMLh3C9EjSftMouhbRyAsvE9hp72JzFMxyqFp1WQgaJFcBh0kfkkkH1ngfnTJhcriid3jjVGkN3ZQAXIvYsRzPE8+2s4HK4oQwhjWMMSzBFC3Y8ybcz7aAEHcnl8f4BpejTpOnmXXpXVpuPJ1c7eygsozSLD5lnYnkWItpZQ7BSw0NxUHnzHAdtdMwOWxQJohjWNbk6UUKLnmbD1mg802YwuIcPiMPFKy8mdFYj5mgBD2TjI2RfULXw+IYX9YOsg+0Um4bCvJh8qglhw+GSZ1aPFrxkYoSdLGw0sTb1n1fLvj4NDGYyoMZXSUsNOnlptytbhahpcgw7RJE0MZjjN0QoulSORUeo91ACjvZwxSCDGoPLwU6ycOfRsQsg+led10fTvjMxYedTER359DF5Kfr/ALU9YnCJIhSRQ6MLMrAEEdhB51jCYJIkEcSqiLwCqAABz4AUAcSwEBbMMytLl8f7S3n0aux5/kuwsO2uobU4KGXK5iUjkVMPI0ZCqygiNrNH2ewii8Rsfgncu+FgZmJLM0aEknmSSOJqxXAoIuiCL0enRosNOm1tNuVrcLUAJu7KOGDJIMQURD0LPI4UBmVC7HURxNgK5llm0yx4qHMmEomkxUhmJjfo/wANLZEAkPknTbl7a72uUwiHoRGghtp6MKNFjxI08rV5kyWBoOgaJDCAAIyoKADiBp5UAIm+Qlosv0Krk4xNKsfIclWsGPHyT20BsRh2kz6d5Y4cHLh4RGYIQbSB/wDVvYagOHG37tdMxGUwyBA8aMIiGQMoOgrwUrfkRUOVRdN03Rp01tPSaRr09mrnb2UAciz2CVM9x2Mw9zJglglKD/UiZdMy/wDjx+VMu5/Hr/wuaU8E/ETyG/qW+vj3CnpMsiEjyCNQ8gAdgo1OBwAY+sCtcGSQJE0KRIsTX1IqgKdX5rqOBvQBwXCbUKuJTMyJemfFsz/8t+j/AArgRBRJ+UkW5Xr6FikDKCpuCLgjkQeIIoRslgMHQGJDDa3R6Rotztp5c6LhhCKFUAKoAAHAADgAPZagD//Z"/>
          <p:cNvSpPr>
            <a:spLocks noChangeAspect="1" noChangeArrowheads="1"/>
          </p:cNvSpPr>
          <p:nvPr/>
        </p:nvSpPr>
        <p:spPr bwMode="auto">
          <a:xfrm>
            <a:off x="74613" y="-603250"/>
            <a:ext cx="152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46" name="AutoShape 18" descr="data:image/jpg;base64,/9j/4AAQSkZJRgABAQAAAQABAAD/2wBDAAkGBwgHBgkIBwgKCgkLDRYPDQwMDRsUFRAWIB0iIiAdHx8kKDQsJCYxJx8fLT0tMTU3Ojo6Iys/RD84QzQ5Ojf/2wBDAQoKCg0MDRoPDxo3JR8lNzc3Nzc3Nzc3Nzc3Nzc3Nzc3Nzc3Nzc3Nzc3Nzc3Nzc3Nzc3Nzc3Nzc3Nzc3Nzc3Nzf/wAARCABXAHQDASIAAhEBAxEB/8QAGwAAAgMBAQEAAAAAAAAAAAAAAAYDBAUHAgH/xAA9EAABAwIDAgkKBQQDAAAAAAABAgMEAAUGESESNRMVFjFRVHOy0RQiMkFhdJGTo8EjNlJysUJ1gaFDU3H/xAAZAQADAQEBAAAAAAAAAAAAAAAAAQMEAgX/xAAyEQACAQIDBQQJBQAAAAAAAAAAAQIDEQQSITFBcbHREzORwTREUXKBocLw8RQiMmHh/9oADAMBAAIRAxEAPwDrtrt0E2yITCjElhGf4Sf0j2Va4tgdSjfJT4UWrdcPsEd0V4vS1N2yQttSkqCdCk5Eaip1anZ05Te5N+BzOWSLl7D3xbA6lG+Snwo4tgdSjfJT4VmNvu8bQk8IspMLaKSo5E66mtS3TG58NuS1oFjUdB9Y+NTo4mNVtbH+OpOnXjNtb/x1PnFsDqUb5KfCji2B1KN8lPhVqitBYq8WwOpRvkp8KOLYHUo3yU+FZWJX3mrjZEtOuIS5LCVhKiAoaaHpow2+87cb2l11xaW5ZSgKUSEjXQdApJ62M36ldt2Vt9vlc1eLYHUo3yU+FHFsDqUb5KfCrVFM0lXi2B1KN8lPhRxbA6lG+Snwq1RQBV4tgdSjfJT4UcWwOpRvkp8KtUUAIuMIURFzaCIsdI4AczSf1K9lFT4z3o12A7yqKAGm1brh9gjuior7umT+37ipbVuuH2CO6Kivu6ZP7fuKzYz0ep7r5Eq/dS4MzUb4g+4eNQWS4eQ2y2IUM0SH1tHLnBJOR+NWWd92/wBxFQ32I3EXaW2EkN+XhWXqBJzy/mvMpqcU60dzt45Oh5jzwTqx3O3jl6DLRWXaLg5Kl3CM4NYz5SlXSk55fDKtSvZhNTjmR6tOpGpHNH7toLmKd52H30fajC287976fvRinedh99H2owtvO/e+n701tZ5vrvx+gY6idkMsrbQ682hTh2UJUoAqPQOmqtympZ24ySQ8uM66kg+iEga/EiluyW6Tcrbh2WlxJEVxx11TiiVKzX6uk89VjG6uzZUxDU8kFd/6vJ3GpM+GoOKEpjJpfBuHhB5iug9B9lWc86UblhiWu0Xdhh1tx2ZK8oQk+aAM89nPpr2ma/ExVcAVLUyzbA8WdrQqTl8D6s6oqKkv2v706nCxE4tKpG32+nzGuioYcluZFZksHNp5AWg+wjOpqi1Z2ZrTTV0JmM96NdgO8qijGe9GuwHeVRSGNNq3XD7BHdFRX3dMn9v3FS2rdcPsEd0VFfd0yf2/cVmxno9T3XyJV+6lwZns77t/uIrbfYbkICXUhQCgoewg5g/EViM77t/uIrfqOBScJp+3yRHCpOMk/b5ITn3n7enEkhvNDrb7TiCfWNr+CKbIznDMNuEAFaArLozGdZuKIqpFjnJYb2nlNjmGqgk55fzVGFLcaxEwxtgMLtiFrB5s0k5H/Zp006FTI9j83Jmem3hq2R6p28XKT6XPWKd52H30fajC287976fvXzFBCrlYCDmDMGRH+K+4W3nfvfT962Lazn134/QX5NoMi6OTjIICoiowb2ObM57WedTWW3i1WxiEHeFDQI2ynLPMk83+agl3hDVwegNtqLzcVUgqPojLmHtrEYu1yms4ceDigZTyzIDScgUhWWvQKsoyaLurQp1G4q8teaT8hwpMuH5rvP8AZ1V6kWq9TLZeGNpxLj03ajlx7L8MK9Wugy9VRywU4nu6TziykH/VacPBRb1vp0J16spqN4ta9enzNnBJzwrbs/8ArPeNblYeCPyrbuzPeNblQxHfT4vmbMN3MOC5CZjPejXYDvKooxnvRrsB3lUVEsNNq3XD7BHdFRX3dMn9v3FS2rdcPsEd0VFfd0yf2/cVmxno9T3XyJV+6lwZns77t/uIrfrAZ33b/cRW/UsB/GXHyRLCbJcfJBWBPhOpxEJoTmwqCtrMD0VDXX/3P/Vb9eXUcI2tBOQUCNK1zgpIrWpKoknudxDiurdtuFVOKKiJZSCegKyA+Aq9AfXFbxW+2cltvOKSeghKsqgdgu21vDkN7IranqGY/qG1mD/kZVoYfZRJl4iYdGbbkpSFDpBBBpUlZa/0eNQhNTjF6S08chXSgvYrcb2siu0bO0r25a0zW2Ezb4LMSOCG2k7IzOp6T8daXJcZxnEshRQvguKVIS4Roojn16aktGIHU22xCU2XnZ6lNlzay2dk5ZkZa1pabWhrw9SFKclNWd3r8UubQ0UmXD813n+zqqa632bMtN1TbWVtyY8oRUFvz1L1yJAy0P8AFTXG2Osz51xJ2m3bU40oZeipIGXx1+FWoRyO8t+nI7r1FWSyapa80W8EflW3dme8a3KS8P3dyBbMMwkNIWmaHEqUSQU5H1fGnSucVCUarb3t82i+FmpUopbkuSYmYz3o12A7yqKMZ70a7Ad5VFZjSNNq3XD7BHdFTSG2nWVIfALZHnAnSobVuuH2CO6KycfWyTeMIXK3wWeGffbCUt7QTtecCdToNAaTSasxNJqzNhMWOHkOpQnhW0bCTnqlPRUxWgJ2ipOz056Vzq2WPFNotuLEto8pnyeCYt0jhUhTqEthpLiiTopKcic+cpOWedQRcH3RGAr9hqbaozvBbbloAeS6gKWg5BKlgEKSsq1IHpaUoxUdiBRS2HTAtJyyUDnza89BcQACVpAPMc+ekq72KVb3MMSrLaEvM2sPpdhRVNtEcK1s5p2iE+lqdfXnrWHNwPeXbBg+3ojQXXrbHfEjyptDzKVqa80FJI2vO0zGeXPXQzpcmJFkusLkNpW4yrbaJOqT0ivMePDiLddZS22qQrbcUFememuf3TC17Tg/DwsjDibzAjqirRIfQVIbdbKHM1A5HZVsqGXqSK+YywdIdkYfZttsclwLdBcjEIbiuFJ/DCfNfOycwk6jX40HOSN81tTo7haUC24UEKGRSSNQaqptVvHkyExmx5KorZSNODJOeYFLd4wu3ccX4cuptEZTcdp7ytbiGypCthPBA9OyoHLLPKs60WjE7GPncQSYLSYs156O8kSgpxEcJSGSUeiMi3noon8U6DKndoHCMtqHuNHix1OiM20guLK3NgAFSjzk+2pVhtxBQvZUlWaSk5EHpFc0w7g66wMYsXWVEaTHM+e8pbCG0OpC1Hgy4vaJcQUk+aBmk5Z18w/hG/W7FVumON7VvNxnS30KcSSwtYdQhQ11StCm9BqCk55Z0rjSSVkdATabclUXYjNgwySwB/xZ8+VX655h60Yni45fvs2C2iNcnHmpCRKCltNJy4AqR6OgR/SpR/FOYGVdDpuUpbWJRUdiEzGe9GuwHeVRRjPejXYDvKopHRq2zEFrTbYiTK1DKAfw1/pHsq1yhtXWvpr8KKKADlDautfTX4UcobV1r6a/CiigA5Q2rrX01+FHKG1da+mvwoooAOUNq619NfhRyhtXWvpr8KKKADlDautfTX4UcobV1r6a/CiigA5Q2rrX01+FHKG1da+mvwoooAOUNq619NfhRyhtXWvpr8KKKAFHFt5tz1ybUiSCAyB6Cv1K9lFFFAH/2Q=="/>
          <p:cNvSpPr>
            <a:spLocks noChangeAspect="1" noChangeArrowheads="1"/>
          </p:cNvSpPr>
          <p:nvPr/>
        </p:nvSpPr>
        <p:spPr bwMode="auto">
          <a:xfrm>
            <a:off x="74613" y="-427038"/>
            <a:ext cx="1104900" cy="828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47" name="AutoShape 22" descr="data:image/jpg;base64,/9j/4AAQSkZJRgABAQAAAQABAAD/2wBDAAkGBwgHBgkIBwgKCgkLDRYPDQwMDRsUFRAWIB0iIiAdHx8kKDQsJCYxJx8fLT0tMTU3Ojo6Iys/RD84QzQ5Ojf/2wBDAQoKCg0MDRoPDxo3JR8lNzc3Nzc3Nzc3Nzc3Nzc3Nzc3Nzc3Nzc3Nzc3Nzc3Nzc3Nzc3Nzc3Nzc3Nzc3Nzc3Nzf/wAARCAC9AQsDASIAAhEBAxEB/8QAHAABAAIDAQEBAAAAAAAAAAAAAAQFAwYHAQII/8QAOhAAAgICAQIEAwYEBAYDAAAAAAECAwQRBRIhBhMxQRRRYQcVInGBkRZCUqEjMnKxM2JzosHwstHh/8QAGQEBAAMBAQAAAAAAAAAAAAAAAAEDBAIF/8QAJREBAQEAAgICAAYDAAAAAAAAAAECESEDEgQxIkFRYXHBExSB/9oADAMBAAIRAxEAPwDuIAAAAAAAAAAAAAAAAAAAAAAAAAAAAAAAAAAAAAAAAAAAAAAAAAAAAAAAAAAAAAAAAAAAAAAAAAAAAAAAAAAAAAAAAAAAAAAAAAAAAAAAAAAAAAAAAAAAAAAAAAAAAAAAAAAAAAAAAAAAAAAAAAAAAAAAAAAAAAAAAAAAAAAAAAAAAAAAAAAAAAAAAAAGHJysfEr8zKvqph/VZNRX7s0zxv45XEznx/FdFmav+Ja1uNP017y/sv7HK83MyeQvd+bkWX2v+eyW3+nyNXi+Lrc5vUUeTzzN4nbun8V+H+vp++MLf/WWv3LPFy8bMr8zEyKr4f1VTUl/Y/OWzNh5eTg3q/CvsotXpOuXS/8A9Lr8KcdVVPk384/RoND8EeOfvSyHHcu4wzH2quS1G5/Jr2l/Z/Q3tPZi3jWLxpqzuanMeghctydHFUV25ELZ+ZaqoRprc5Sk96SS/Ii4/iDGtyace3HzcWd0uip5ONOuM5ab0m+29J9iJm2c8J9pzwtwV/K8tRxnkK6u+2d83CuFFTnKTSbfZfRMcdykc+c4Rw82jpW95GPKtP8AJv1I9bxycznhYAqs3ncfFy54kKMvJvripWQxqJWdCe9dTXZb0+2yRxnJ4/JUzsx/MTrm67IWwcJwktbTT9PVfuPWycntOeE0FJ/EuNKy2FOFyVyqslVKdOJKUeqLaaTX1RZXZtdPHzzbYzhVCp2yUo6lGKW3tfP6E3Nn3CalSQUP8U4kafPuw+Sqx+nqd1mFNQjH5t69PqWXIcjRx+FLMyG/Ij09Uorek2lv8u4udTrgmpUwEXks+jjcG3Mym1VVHculbb9kkvdt6JMXuKemt+zOePzTy9AAAAAAAAAAAAAAAAAAApfGHMPg+AyMyGvO0oU7/rfZft3f6F0c/wDtblOyjiMRS6Y3ZEtv5PSSf/cyzw5mvJJXHk1c4tjnODxvJcxfP4LFvyrN7nKK33fvJvsn+bJmb4U57CpduRxd6rS25Q1PS+vS2du4vjsXi8GrDw61CqpaSXq37t/Nv5ktrsab8289TpRPjTju9vzYDdPtS4vGwOaoyMWMa/i63OyEVpdSem9fXf7mlm7x7m8zUZdZ9dcV7GTjJSi3GSe009NP5ndvBfMvnOAoyrWnkR3Xfr+te/6rT/U4QdN+x66To5Slv8MZ1zS+rUk//iij5eZfHz+i74+uN8fq2fxi7VVxTx1CV33lT0KxtRb1L1aTZE5KXJz5LhocrViV40s1OLxZynLzFCTin1Jaj2fdb9EbJlYtGV5Xn1qfk2K2vb/yyXo/7jIxKMmVMr61N0WK2tv+WSTW/wBm/wBzz5uSSNdzbVJ4mhfPk+BjiW11XPKs6Z2V9aX+DP2TW/3LXAq5CqU/j8rHvTS6FVjuvXz3uUt+w5LisPk41xzqfMVUuqH4pRcXrW9pr2Z88fw+Dxs5zw6ZQlNak3bOW1+rZF1LmQ4vtyq542RPnOQt4Xkaar2qllU5GK7IqXT+FpqUdbj+foSfD+TdbbyVGVVjRycfIUbbMaDjG1uEZKTT296aXq/QkZ3Bcdn5HxGRjvznFRdldk65SS9E3Frfr7kjj+PxONodOFRGqEpOUkttyk/dt92/zJupZwTNla74fo5WdWfLCzsWmr7wydQsxJWPfmP3U1/sXHiBSXhrklY05LCt6mlpN9D32MdnhjiLLbLZYjU7Juc+m6yO5N7b0pFhPEonhSw5V9WPKvynBt94a1rfr6DW5dckzZOGp8nbzcfCNrnRgLG+C1ZKFk5WKtw1JpOKTlrfZvRs88KjL4mWFNN49tHlPfq4uOv9jLbh492DPCtqUsedflSrbenHWtfsZoRUIqMVpJaSI1vmdEzx9tMw8m3lq+F4jIfVdj3Sln/X4d9K3/qm4M3VehDx+Mw8bOyM2nHhDJyElbYvWWvQmDepr6TnNn2AA4dAAAAAAAAAAAAAAAABov2t4UruExsuCb+Gv1LXtGS1v91E3ojclhU8lgX4eTHqqug4SXv3919fc78e/Tc053n2zY0Twz9o+L8LXj86rK7oJR+IhByjP6tLun+mvyLjN+0Lw/j0uVOTZkz12rqqkm/1kkkco57h8rg+SswsuL3HvCeu1kfaS/8AezK49D/V8WvxRj/z+TPVWviTnMjxBycszIioJLorqi9qEV7b937tlUAaZJmcRRbbeaHVvsiwpVcRmZklpZFyjH6qC/8AuT/Y5xwnE5XNcjVhYcNzn3lJrtXH3k/p/v6HeuKwKOL4+jBxlqqiCjHfq/m39W9v9TJ8zySZ9P1aPj4t17I/M8jfiTxMbDqrsysu111+bJxhHUXJyek36L0+pEnyHL4GRi/eVeDZj5F8aHLHc4yhKW+l6ltNb0vVep74jl8Lm8RyFkZvHx75+dKEHLoUq5RUmkm9b0v1IfJ8ph8zbx2LxtksiyOdVbPorlqEIPqbb1pemv1Mmc9Trr82m3u9rPnuQy8P4GvAhRK7LyVSnfvpj+CUt9u/8pn477165/eXwXRr8Hw6nvf16iu8VYyy7eFpnGx1vPXW65Si0vKs79UdNexZcfxWNx8pyxne3NJPzciy30+XVJ6/Q5vExEzn2V1vI8vkc1nYPHwwY14sKm5X9e5dab9vyLfGlkxw1LM8n4hJuXlb6Pprff00a9XxVOf4q5mWUshRjXjdDrvsqT/DLf8Ala3/AODYasavEwvIp63CEWl1zlN/q5NtjfHUn7GeftG4bkZZ3BYnI3xjCV1EbZxj6La29Fbhchz/ACOBVyGJTx1dN9atqptlZKbi1tbkuybX0Zn8L1SfhDjqZJxm8KMWpLTT6dFd4e5/j+O4HBws+2dGXjURqtonTPrUorT0td/T2OvX74nPaOfrmri7lbYeGLOW+GlVdHEd/kWppxko76X+vYxYNvP3eRbd92KifTKSgrOrpfftvtsw8hflZ3gfLvycZ05N3H2SlQk9xbg+2vXZA4eXh2M8JVX5PxX4FGMrshrr16ab6fX59hM/hvX9ot7na58Q8hlYFeFHBhTK7Kyo0J3b6Y7jJ77d/wCUjvkeWwcvChydWFOjKuVCnjSmpQk4tptS9V+HXqfPi+iWSuIqhK2G+Rr3OrtKC6J90/Yi53GzweX4W9ZWZmRllOtwyZ+ZGG65vrWktNa1v6sZmfWf9TbeWx5mVXh4l2Ve+mqmuVk38kltlZ4Z5jJ5Sm6HIY8MbLpcHKqDbXROKlF9/wA2n9YsweL1fl4+JxeLUrJ5ly8xSbjHyofiknJJ63pR9P5jBJ8jieJcLOy8SiqnKg8O34e6VnfvKtvcI60+pb/5iM5lz+5dX2WHO8jmYmRx2NgQx3bmXSr6r+rpjqEpe3+kxVcjymLyWHi8nVhyrzJThCzGlLcZRi5d1L2aT77MPifGllcnwVcZ31J5Vm7KXqUP8Gfvrt8v1MM+Png+JuIs+Jy8yNiug/iZ9aqfRvqjpLTfp39mTJn1n8X+0W3lM8T8zl8S8L4LFjkyunPrrbak4wg5y6dfzaT0Z87mY14GBmYXl3VZeRRXGTfboskltfXTMXNRk+d4CUYyajfc20uy/wAGfqUXKY93F8hi8bXVOWBkclRk4rjFtUyVidkHr0XfqX5tewznN4hrVnLdpSUYOUmkkttv2KLw1z93LW3QyceFHVCORjab3ZRJtRk/r+Hv+aPrxfPIlw7wsOLeRnzWNB90oqX+ZtpPSUVLuV+XDkcHP4rPtwcanHxn8LYse+Vj8qzUVtOC7RkoP9yM5lz/ACnWrK20AFSwAAAAAAABWc7weDzuJ8PyFXUk9wnF6lB/NP8A9RzXl/s15XFm5cbZVmVb7JtVzX5p9n+510Fvj8+/H9K9+LO/twj+DvEfX0fdGRv57jr99lzxP2bctlTUuQsqwqvdbVk/2Xb+513R6XX5nks6Vz42Iq+B4HA4HF8jAq1vvZZLvOx/Nv8A8ehaAGW2281fJJOIDQBCQAAAAAAAAAAAAAAAAAABoABoaAAAAAAAAAAAAAAAAAAAAAAAAAAAAAAAAAAAAAAAAAAAAAAAAAAAAAAAAAAAAAAAAAAAAAAAAAAAAAAAAAAAAAAAAAAAAAAAAAAAAAAAAAAAAAAAAAAAAAAAAAAAAAAAAAAAAAAAAAAAAAAAAAAAAAAAAAAAAAAAAAAAAAAAAAAAAAAAAAAAAAAAAAAAAD//2Q=="/>
          <p:cNvSpPr>
            <a:spLocks noChangeAspect="1" noChangeArrowheads="1"/>
          </p:cNvSpPr>
          <p:nvPr/>
        </p:nvSpPr>
        <p:spPr bwMode="auto">
          <a:xfrm>
            <a:off x="74613" y="-892175"/>
            <a:ext cx="25431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48" name="AutoShape 24" descr="data:image/jpg;base64,/9j/4AAQSkZJRgABAQAAAQABAAD/2wBDAAkGBwgHBgkIBwgKCgkLDRYPDQwMDRsUFRAWIB0iIiAdHx8kKDQsJCYxJx8fLT0tMTU3Ojo6Iys/RD84QzQ5Ojf/2wBDAQoKCg0MDRoPDxo3JR8lNzc3Nzc3Nzc3Nzc3Nzc3Nzc3Nzc3Nzc3Nzc3Nzc3Nzc3Nzc3Nzc3Nzc3Nzc3Nzc3Nzf/wAARCAC9AQsDASIAAhEBAxEB/8QAHAABAAIDAQEBAAAAAAAAAAAAAAQFAwYHAQII/8QAOhAAAgICAQIEAwYEBAYDAAAAAAECAwQRBRIhBhMxQRRRYQcVInGBkRZCUqEjMnKxM2JzosHwstHh/8QAGQEBAAMBAQAAAAAAAAAAAAAAAAEDBAIF/8QAJREBAQEAAgICAAYDAAAAAAAAAAECESEDEgQxIkFRYXHBExSB/9oADAMBAAIRAxEAPwDuIAAAAAAAAAAAAAAAAAAAAAAAAAAAAAAAAAAAAAAAAAAAAAAAAAAAAAAAAAAAAAAAAAAAAAAAAAAAAAAAAAAAAAAAAAAAAAAAAAAAAAAAAAAAAAAAAAAAAAAAAAAAAAAAAAAAAAAAAAAAAAAAAAAAAAAAAAAAAAAAAAAAAAAAAAAAAAAAAAAAAAAAAAAGHJysfEr8zKvqph/VZNRX7s0zxv45XEznx/FdFmav+Ja1uNP017y/sv7HK83MyeQvd+bkWX2v+eyW3+nyNXi+Lrc5vUUeTzzN4nbun8V+H+vp++MLf/WWv3LPFy8bMr8zEyKr4f1VTUl/Y/OWzNh5eTg3q/CvsotXpOuXS/8A9Lr8KcdVVPk384/RoND8EeOfvSyHHcu4wzH2quS1G5/Jr2l/Z/Q3tPZi3jWLxpqzuanMeghctydHFUV25ELZ+ZaqoRprc5Sk96SS/Ii4/iDGtyace3HzcWd0uip5ONOuM5ab0m+29J9iJm2c8J9pzwtwV/K8tRxnkK6u+2d83CuFFTnKTSbfZfRMcdykc+c4Rw82jpW95GPKtP8AJv1I9bxycznhYAqs3ncfFy54kKMvJvripWQxqJWdCe9dTXZb0+2yRxnJ4/JUzsx/MTrm67IWwcJwktbTT9PVfuPWycntOeE0FJ/EuNKy2FOFyVyqslVKdOJKUeqLaaTX1RZXZtdPHzzbYzhVCp2yUo6lGKW3tfP6E3Nn3CalSQUP8U4kafPuw+Sqx+nqd1mFNQjH5t69PqWXIcjRx+FLMyG/Ij09Uorek2lv8u4udTrgmpUwEXks+jjcG3Mym1VVHculbb9kkvdt6JMXuKemt+zOePzTy9AAAAAAAAAAAAAAAAAAApfGHMPg+AyMyGvO0oU7/rfZft3f6F0c/wDtblOyjiMRS6Y3ZEtv5PSSf/cyzw5mvJJXHk1c4tjnODxvJcxfP4LFvyrN7nKK33fvJvsn+bJmb4U57CpduRxd6rS25Q1PS+vS2du4vjsXi8GrDw61CqpaSXq37t/Nv5ktrsab8289TpRPjTju9vzYDdPtS4vGwOaoyMWMa/i63OyEVpdSem9fXf7mlm7x7m8zUZdZ9dcV7GTjJSi3GSe009NP5ndvBfMvnOAoyrWnkR3Xfr+te/6rT/U4QdN+x66To5Slv8MZ1zS+rUk//iij5eZfHz+i74+uN8fq2fxi7VVxTx1CV33lT0KxtRb1L1aTZE5KXJz5LhocrViV40s1OLxZynLzFCTin1Jaj2fdb9EbJlYtGV5Xn1qfk2K2vb/yyXo/7jIxKMmVMr61N0WK2tv+WSTW/wBm/wBzz5uSSNdzbVJ4mhfPk+BjiW11XPKs6Z2V9aX+DP2TW/3LXAq5CqU/j8rHvTS6FVjuvXz3uUt+w5LisPk41xzqfMVUuqH4pRcXrW9pr2Z88fw+Dxs5zw6ZQlNak3bOW1+rZF1LmQ4vtyq542RPnOQt4Xkaar2qllU5GK7IqXT+FpqUdbj+foSfD+TdbbyVGVVjRycfIUbbMaDjG1uEZKTT296aXq/QkZ3Bcdn5HxGRjvznFRdldk65SS9E3Frfr7kjj+PxONodOFRGqEpOUkttyk/dt92/zJupZwTNla74fo5WdWfLCzsWmr7wydQsxJWPfmP3U1/sXHiBSXhrklY05LCt6mlpN9D32MdnhjiLLbLZYjU7Juc+m6yO5N7b0pFhPEonhSw5V9WPKvynBt94a1rfr6DW5dckzZOGp8nbzcfCNrnRgLG+C1ZKFk5WKtw1JpOKTlrfZvRs88KjL4mWFNN49tHlPfq4uOv9jLbh492DPCtqUsedflSrbenHWtfsZoRUIqMVpJaSI1vmdEzx9tMw8m3lq+F4jIfVdj3Sln/X4d9K3/qm4M3VehDx+Mw8bOyM2nHhDJyElbYvWWvQmDepr6TnNn2AA4dAAAAAAAAAAAAAAAABov2t4UruExsuCb+Gv1LXtGS1v91E3ojclhU8lgX4eTHqqug4SXv3919fc78e/Tc053n2zY0Twz9o+L8LXj86rK7oJR+IhByjP6tLun+mvyLjN+0Lw/j0uVOTZkz12rqqkm/1kkkco57h8rg+SswsuL3HvCeu1kfaS/8AezK49D/V8WvxRj/z+TPVWviTnMjxBycszIioJLorqi9qEV7b937tlUAaZJmcRRbbeaHVvsiwpVcRmZklpZFyjH6qC/8AuT/Y5xwnE5XNcjVhYcNzn3lJrtXH3k/p/v6HeuKwKOL4+jBxlqqiCjHfq/m39W9v9TJ8zySZ9P1aPj4t17I/M8jfiTxMbDqrsysu111+bJxhHUXJyek36L0+pEnyHL4GRi/eVeDZj5F8aHLHc4yhKW+l6ltNb0vVep74jl8Lm8RyFkZvHx75+dKEHLoUq5RUmkm9b0v1IfJ8ph8zbx2LxtksiyOdVbPorlqEIPqbb1pemv1Mmc9Trr82m3u9rPnuQy8P4GvAhRK7LyVSnfvpj+CUt9u/8pn477165/eXwXRr8Hw6nvf16iu8VYyy7eFpnGx1vPXW65Si0vKs79UdNexZcfxWNx8pyxne3NJPzciy30+XVJ6/Q5vExEzn2V1vI8vkc1nYPHwwY14sKm5X9e5dab9vyLfGlkxw1LM8n4hJuXlb6Pprff00a9XxVOf4q5mWUshRjXjdDrvsqT/DLf8Ala3/AODYasavEwvIp63CEWl1zlN/q5NtjfHUn7GeftG4bkZZ3BYnI3xjCV1EbZxj6La29Fbhchz/ACOBVyGJTx1dN9atqptlZKbi1tbkuybX0Zn8L1SfhDjqZJxm8KMWpLTT6dFd4e5/j+O4HBws+2dGXjURqtonTPrUorT0td/T2OvX74nPaOfrmri7lbYeGLOW+GlVdHEd/kWppxko76X+vYxYNvP3eRbd92KifTKSgrOrpfftvtsw8hflZ3gfLvycZ05N3H2SlQk9xbg+2vXZA4eXh2M8JVX5PxX4FGMrshrr16ab6fX59hM/hvX9ot7na58Q8hlYFeFHBhTK7Kyo0J3b6Y7jJ77d/wCUjvkeWwcvChydWFOjKuVCnjSmpQk4tptS9V+HXqfPi+iWSuIqhK2G+Rr3OrtKC6J90/Yi53GzweX4W9ZWZmRllOtwyZ+ZGG65vrWktNa1v6sZmfWf9TbeWx5mVXh4l2Ve+mqmuVk38kltlZ4Z5jJ5Sm6HIY8MbLpcHKqDbXROKlF9/wA2n9YsweL1fl4+JxeLUrJ5ly8xSbjHyofiknJJ63pR9P5jBJ8jieJcLOy8SiqnKg8O34e6VnfvKtvcI60+pb/5iM5lz+5dX2WHO8jmYmRx2NgQx3bmXSr6r+rpjqEpe3+kxVcjymLyWHi8nVhyrzJThCzGlLcZRi5d1L2aT77MPifGllcnwVcZ31J5Vm7KXqUP8Gfvrt8v1MM+Png+JuIs+Jy8yNiug/iZ9aqfRvqjpLTfp39mTJn1n8X+0W3lM8T8zl8S8L4LFjkyunPrrbak4wg5y6dfzaT0Z87mY14GBmYXl3VZeRRXGTfboskltfXTMXNRk+d4CUYyajfc20uy/wAGfqUXKY93F8hi8bXVOWBkclRk4rjFtUyVidkHr0XfqX5tewznN4hrVnLdpSUYOUmkkttv2KLw1z93LW3QyceFHVCORjab3ZRJtRk/r+Hv+aPrxfPIlw7wsOLeRnzWNB90oqX+ZtpPSUVLuV+XDkcHP4rPtwcanHxn8LYse+Vj8qzUVtOC7RkoP9yM5lz/ACnWrK20AFSwAAAAAAABWc7weDzuJ8PyFXUk9wnF6lB/NP8A9RzXl/s15XFm5cbZVmVb7JtVzX5p9n+510Fvj8+/H9K9+LO/twj+DvEfX0fdGRv57jr99lzxP2bctlTUuQsqwqvdbVk/2Xb+513R6XX5nks6Vz42Iq+B4HA4HF8jAq1vvZZLvOx/Nv8A8ehaAGW2281fJJOIDQBCQAAAAAAAAAAAAAAAAAABoABoaAAAAAAAAAAAAAAAAAAAAAAAAAAAAAAAAAAAAAAAAAAAAAAAAAAAAAAAAAAAAAAAAAAAAAAAAAAAAAAAAAAAAAAAAAAAAAAAAAAAAAAAAAAAAAAAAAAAAAAAAAAAAAAAAAAAAAAAAAAAAAAAAAAAAAAAAAAAAAAAAAAAAAAAAAAAAAAAAAAAAAAAAAAAAD//2Q=="/>
          <p:cNvSpPr>
            <a:spLocks noChangeAspect="1" noChangeArrowheads="1"/>
          </p:cNvSpPr>
          <p:nvPr/>
        </p:nvSpPr>
        <p:spPr bwMode="auto">
          <a:xfrm>
            <a:off x="74613" y="-892175"/>
            <a:ext cx="25431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58" name="AutoShape 52" descr="data:image/jpg;base64,/9j/4AAQSkZJRgABAQAAAQABAAD/2wCEAAkGBhIRERUUEBMWFBUVFx4VFhcVFxkWHxwiGBkbIhoYHR8hJCogHCUlIRoeHzIsIys1LDgtISExNTA2NTI3LCkBCQoKDgwOGg8PGjYkHyUsLC8xMzQwLC0yNC8uNiwsLCwsLi8sLy8pLywpLiwsLCkpLDUsLCwsLCwsLCwpLCksLv/AABEIAFgAhgMBIgACEQEDEQH/xAAcAAACAgMBAQAAAAAAAAAAAAAABwUGAQMECAL/xAA+EAABAgMGAgYFDAIDAQAAAAABAgMABBEFBgcSITFBURMiYXGBkRQyUlRyFiMzQmKSk6GywdHSFzRzgrGi/8QAGgEAAgMBAQAAAAAAAAAAAAAAAwQBAgUABv/EAC0RAAICAQMDAwMCBwAAAAAAAAECAAMEERIhEzFBImGhUXGBBTIUMzRCscHR/9oADAMBAAIRAxEAPwB4wQRgmOnTMclo2qzLozvuIbTzWoCtATQczQHQawvb3YwIbKmpABxQqC6rVIP2B9fv223hUWhaTr6877inFnTMs1PcOQ7BpGjRgO/L8D5iN2YqcLyY4LXxolWyRLtrfI4k9Gnc8SCrt9XjFLtHFy0HdEKQyKU+bRrvuCokjlFKgjUrw6U8a/eZ75VredJLTF7J1xRUuafqd6OrSPJJA/KImCCGQoXsIAsW7mEbZeZW2oKbUpChspKikjSmhGo0NI1QRaVk3J30n2q5Jp7XfMsr2+KtPCLNZmNE4gjp223hUk7tq20AIqBrrqk8fBfQQF8ep/3KIZb7F7GPixMWZGYISsqYUdKOgZeH1hoNTxpsa0i4sPpWkKQoKSoVCkkEEHYgjQx5WiYu/eqZkVhUu4QK1U2alCu9P7ih21jPt/TVPNZjlecezielYIp9zMSGJ8htQ6J+hOQmoVTihXHTWm++4FYuEZFlbVnaw0M0kdXGqmEEEEUl5gmEbiJiIqdUWJclMsDqdi6RxPJPIeJ4AWXGG9xbSJNo9ZYzPEHUJrojT2ta14U56Ly5dgidnGmVVyElS6eykVI8dvGNfDx1RetZ+P8Aszcq4s3SSR8jZD79egZddpv0bal08gY6vklPe5zP4Dn9Yc98b4M2S02200lSlCiGwciUpTuTQczpz1inf5we91a++r+IZTIvsG5E4+8A1FSHazcxdCRc6ToujX0mbLkynNX2cu9eyO/5JT3ucz+A7/WN16Lzemvh8NJZcoMxQompT6qttCNvARapPGqYQ2lK2G3FJABWVKBVTiQBSDu12gKrz55gVWrUhmlP+SU97nM/gOf1jRN2DMsjM7LvNjmtpaR5kRff84Pe6t/fV/ESNj40IccS3NS4bQo5StK8wFdKqSQNOe8CNuQOSnzCCqg8B/iKKMgV0EMfFq5jcuUzMunIhxWVxAFAFUqFDlWhqOcRGFl3/SZ5KlCrbHzqu0g9QeevhBhkKaur4gjQws6crk9YkwwAp5h1pJNAXG1oBPKpAjZL3bm3Ehbcs+tKtQpLTige0EChh936sP0uRebSKrAzo+JGoHjqnxhRXSxJekGS0G0uozZk5yRlruBTgTr315wCrJe6ssg5B7Q1mOlbgMeDIX5JT3ucz+A5/WD5JT3ucz+A5/WL9IYzvOOtoMs2AtaU1zq0zECu3bFkxAv4uzVspQ0hzpEqJzKIplKRwHbFTkXhghQan3lhRSVLBuBE0/dqcbSVrlX0JSKlSmXEgU4kkUENLDLEQzBTKzRq7T5tz2wkVyq+0ACa8QOfrVm2sXHZmXdZVLtpDiCgqC1EivHaKG26UqCkkpUDUEGhBGxB4EQRqmvQi0aHxBixaXBrOo8z1VBFauDeoT8oFqoHUHI6AeI2Vzooa68ajWlYI8+6FGKnuJtKwYaiI29drmanHnc2YKWQg6jqJNEUB1HVAPeT3RNYUziW7SbzGmdKmx3kaDxpSKfH0hZBBSSCDUEaEEbER6hqgazWPppPPrYQ+/3jnxWuU/Nlt6WTnUhJQpFQCRWoIroaa1G+1IVMzdmbb+klnk97av4i42PjPMtICX2kPU0z1KFHv0IJ8BE01ji19aVcHctJ/YQhX/E0rs26ge8cs6Fp3btDFGtspNFAg8iKR9BhR2SryMP2zLcs62EKQUpWoCqm3U0WB7QP7pOnZG667Poji5FRKkoHSy5VuW1GhQeZQrTuUmJOeQCCmhHiQMMHkNxPPno6/ZV90xI2FduYm3ktstqNTqoghKRxUo8AIb148T0SUwth2VWctClQUmigdiPzHeIhJnHFNPmpU14Z3BT8hFxkXuuq19/eV6FKn1P8SSxjfS3INtV6ynE5e5CTU/8AnnHXh9ZiLPswvvdUrSZhyu4SB1U/d171GF3Zjr9t2k2Jg1TXMoJ0ShCdSkDhXQV3qYYuIgcmA1Z0qUhx6ri6kgJbb2rQGgKqAacIUdNirQT35MaRt7NcB7CRuFN7VzLs028estZmEjkFaKSOwdX84Xd/LE9EnnmwKJJ6RHwr1Hkajwi8XTwznpKbaf6RgpSaLAUupSrRQ9XlqO0COjGuxMzLUykatno1n7KvV8lfqgtdiJk+g8MPmCsR2o9Y5EVtif7LH/Kj9YhhY5fSyvwOfqRC9sP/AGWP+VH6xDCxy+llfgc/UiGbf6iv8wFf8h/xFfBBBDsTl1wxvYiSedD7gQ0tFdUrV10qGWgTXgVcOA8SKVBCduHXa24xqvKetdokteuyDKzjzWXKErJQNT1FGqKE6nqkDvB74umEl3ZWbRMekNJcUhSKZq6BQVyPNMSuMN0S4kTjQ6yBleAGpTXRens61rwpy1olxL2mz5nOoFTSxkcSN6V0UO0fyIHva/H1Q+r/AGITaKb/AFDicl8bMEvPPtJTlSlZyAbZTqmngYhofdv3VkrZbS806AoCiXW6HT2Vjs7aEaxU/wDBzlf9tFOfRqr5Zv3jqs2vaA50InW4j7iU5Ep9w3VptGW6OtS6Aacjov8A+awzMTrdMnMyD6fWQpzMOaDkC0+P/tI33fuPJ2RWZmHsygKBa6JCa75RuSduJhX36vSZ+aLgBDaRkbB3oCTU9pJr5DhAxpk3hlHpA0+8IdcenaTyTGLixYiZqTRNs0UWhmqPrNr4+BoruzQmYcWEV4EzEsuTeootg5Qdcza9CnwJp3ERQLRuc4i0vQk16zgCCfYVqFeCa17jBMVukWpf+3n8SmQvUC2L5/zGFg5YHQyy5pYoXjRJPBCOPiqp7gIoFuX3fXPPTEu6pvN82gp9hJ6o8aZu8wzMR7UTIWaGGeqXEhhAHBIHXP3dP+0I2K4q9VmuYd+B9pOS3TC1L4k/8v7R97d8x/ENi7U2LWslSHlZnClTLhPtJ1Svv9VXfCHhiYMW10c0uXUeq8mqfiRU/mmvlF8ukdPcg0I5lMW4l9rHUHiUyy2VIm2kqFFJeSlQ5ELAIi/45fSyvwOfqRHDf2w/R7YaWkdR9xDg+LOAsedFf9o7ccvpZX4HP1Iiu8WW1MPIMts2VWL7iLCCCPttsqISkFSiaAAVJJ2AHEmNGIS5YY3TROvOl9sLaQimqlp66lDLQppwCuPEeBDTuDdUSEoEKoXVnO6QOJ2Tzokaa8anStII87kZTtYdjcTcpx1CDcOZZCIRuImHapJRflwVSxOo3LRPA808j4HgS84wRAcfIaltRC3UrauhnluTn3WVZmXFtq5oUpB8wYkRfKf97mPxV/zDHvdg+hwqdkCG1GpLStEk/YP1O7bbaFRaFmusLyPtqbWNcqxQ945jtGkb1VtV41HeY1ldtPB7TE5aDrxzPOLcPNalLPmTHPBBDIGnaLk6950SNoOsLzsuKbXSmZBKTruKiOpV5JouB0zDpcSnKlZWcwB3AO9IjYIgqDyRLBmHAM7LRth+YIL7q3SmoTnUVUrvSu20ccEESABwJBJPJhG2WmVtrC21FCkmqVJNCDzBjVBEyJITtvzLxSXn3HCg5kFayrKeYrtsI12jbD8wQX3VulNQnOoqpXeldthHHExd+6kzOrCZdskVopw1CE96v2FTtpAzsQanjSXBdzoOZEttlRASCSTQACpJOwA4w48MsOzLlM1NCjtPmm/YChTMr7RBIpwB5+rMXMw3YkCHFHpX6EZyKBNeCBw00rvvsDSLhGPl528bK+31mpj4mz1P3hBBBGXNCEEEEdOhHJaNlMzCMj7aHE8lpBpUEVHI0J1GsEESCRyJBGveUa18F5Vwky7i2CeBHSJ3PAkK7PW4RS7RwjtBoVQlDwpX5teu+wCgCecEEOV51yedfvFnxKm8aSAmLpzrailcq/Ub0aWoeaQR+cRMEEa+LkG4HUdtJmZNAq00hG2Xl1uKCW0qWo7JSkqJ0roBqdBWCCGXbapb6CLou5gJLSly592uSUe03zIKN/ipXwizWZgvOLI6dxtkVIO7ittCAKA66aqHHxIIxLP1G08LoJrJhVjk8y72JhNIy5ClhT6hrV0jLw+qNDqONdzWsXFhhKEhKEhKUigSkAAAbAAaCCCEXtew6sdY4iKn7RNkEEEDl4QQQR06f//Z"/>
          <p:cNvSpPr>
            <a:spLocks noChangeAspect="1" noChangeArrowheads="1"/>
          </p:cNvSpPr>
          <p:nvPr/>
        </p:nvSpPr>
        <p:spPr bwMode="auto">
          <a:xfrm>
            <a:off x="74613" y="-427038"/>
            <a:ext cx="127635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59" name="AutoShape 54" descr="data:image/jpg;base64,/9j/4AAQSkZJRgABAQAAAQABAAD/2wCEAAkGBhIRERUUEBMWFBUVFx4VFhcVFxkWHxwiGBkbIhoYHR8hJCogHCUlIRoeHzIsIys1LDgtISExNTA2NTI3LCkBCQoKDgwOGg8PGjYkHyUsLC8xMzQwLC0yNC8uNiwsLCwsLi8sLy8pLywpLiwsLCkpLDUsLCwsLCwsLCwpLCksLv/AABEIAFgAhgMBIgACEQEDEQH/xAAcAAACAgMBAQAAAAAAAAAAAAAABwUGAQMECAL/xAA+EAABAgMGAgYFDAIDAQAAAAABAgMABBEFBgcSITFBURMiYXGBkRQyUlRyFiMzQmKSk6GywdHSFzRzgrGi/8QAGgEAAgMBAQAAAAAAAAAAAAAAAwQBAgUABv/EAC0RAAICAQMDAwMCBwAAAAAAAAECAAMEERIhEzFBImGhUXGBBTIUMzRCscHR/9oADAMBAAIRAxEAPwB4wQRgmOnTMclo2qzLozvuIbTzWoCtATQczQHQawvb3YwIbKmpABxQqC6rVIP2B9fv223hUWhaTr6877inFnTMs1PcOQ7BpGjRgO/L8D5iN2YqcLyY4LXxolWyRLtrfI4k9Gnc8SCrt9XjFLtHFy0HdEKQyKU+bRrvuCokjlFKgjUrw6U8a/eZ75VredJLTF7J1xRUuafqd6OrSPJJA/KImCCGQoXsIAsW7mEbZeZW2oKbUpChspKikjSmhGo0NI1QRaVk3J30n2q5Jp7XfMsr2+KtPCLNZmNE4gjp223hUk7tq20AIqBrrqk8fBfQQF8ep/3KIZb7F7GPixMWZGYISsqYUdKOgZeH1hoNTxpsa0i4sPpWkKQoKSoVCkkEEHYgjQx5WiYu/eqZkVhUu4QK1U2alCu9P7ih21jPt/TVPNZjlecezielYIp9zMSGJ8htQ6J+hOQmoVTihXHTWm++4FYuEZFlbVnaw0M0kdXGqmEEEEUl5gmEbiJiIqdUWJclMsDqdi6RxPJPIeJ4AWXGG9xbSJNo9ZYzPEHUJrojT2ta14U56Ly5dgidnGmVVyElS6eykVI8dvGNfDx1RetZ+P8Aszcq4s3SSR8jZD79egZddpv0bal08gY6vklPe5zP4Dn9Yc98b4M2S02200lSlCiGwciUpTuTQczpz1inf5we91a++r+IZTIvsG5E4+8A1FSHazcxdCRc6ToujX0mbLkynNX2cu9eyO/5JT3ucz+A7/WN16Lzemvh8NJZcoMxQompT6qttCNvARapPGqYQ2lK2G3FJABWVKBVTiQBSDu12gKrz55gVWrUhmlP+SU97nM/gOf1jRN2DMsjM7LvNjmtpaR5kRff84Pe6t/fV/ESNj40IccS3NS4bQo5StK8wFdKqSQNOe8CNuQOSnzCCqg8B/iKKMgV0EMfFq5jcuUzMunIhxWVxAFAFUqFDlWhqOcRGFl3/SZ5KlCrbHzqu0g9QeevhBhkKaur4gjQws6crk9YkwwAp5h1pJNAXG1oBPKpAjZL3bm3Ehbcs+tKtQpLTige0EChh936sP0uRebSKrAzo+JGoHjqnxhRXSxJekGS0G0uozZk5yRlruBTgTr315wCrJe6ssg5B7Q1mOlbgMeDIX5JT3ucz+A5/WD5JT3ucz+A5/WL9IYzvOOtoMs2AtaU1zq0zECu3bFkxAv4uzVspQ0hzpEqJzKIplKRwHbFTkXhghQan3lhRSVLBuBE0/dqcbSVrlX0JSKlSmXEgU4kkUENLDLEQzBTKzRq7T5tz2wkVyq+0ACa8QOfrVm2sXHZmXdZVLtpDiCgqC1EivHaKG26UqCkkpUDUEGhBGxB4EQRqmvQi0aHxBixaXBrOo8z1VBFauDeoT8oFqoHUHI6AeI2Vzooa68ajWlYI8+6FGKnuJtKwYaiI29drmanHnc2YKWQg6jqJNEUB1HVAPeT3RNYUziW7SbzGmdKmx3kaDxpSKfH0hZBBSSCDUEaEEbER6hqgazWPppPPrYQ+/3jnxWuU/Nlt6WTnUhJQpFQCRWoIroaa1G+1IVMzdmbb+klnk97av4i42PjPMtICX2kPU0z1KFHv0IJ8BE01ji19aVcHctJ/YQhX/E0rs26ge8cs6Fp3btDFGtspNFAg8iKR9BhR2SryMP2zLcs62EKQUpWoCqm3U0WB7QP7pOnZG667Poji5FRKkoHSy5VuW1GhQeZQrTuUmJOeQCCmhHiQMMHkNxPPno6/ZV90xI2FduYm3ktstqNTqoghKRxUo8AIb148T0SUwth2VWctClQUmigdiPzHeIhJnHFNPmpU14Z3BT8hFxkXuuq19/eV6FKn1P8SSxjfS3INtV6ynE5e5CTU/8AnnHXh9ZiLPswvvdUrSZhyu4SB1U/d171GF3Zjr9t2k2Jg1TXMoJ0ShCdSkDhXQV3qYYuIgcmA1Z0qUhx6ri6kgJbb2rQGgKqAacIUdNirQT35MaRt7NcB7CRuFN7VzLs028estZmEjkFaKSOwdX84Xd/LE9EnnmwKJJ6RHwr1Hkajwi8XTwznpKbaf6RgpSaLAUupSrRQ9XlqO0COjGuxMzLUykatno1n7KvV8lfqgtdiJk+g8MPmCsR2o9Y5EVtif7LH/Kj9YhhY5fSyvwOfqRC9sP/AGWP+VH6xDCxy+llfgc/UiGbf6iv8wFf8h/xFfBBBDsTl1wxvYiSedD7gQ0tFdUrV10qGWgTXgVcOA8SKVBCduHXa24xqvKetdokteuyDKzjzWXKErJQNT1FGqKE6nqkDvB74umEl3ZWbRMekNJcUhSKZq6BQVyPNMSuMN0S4kTjQ6yBleAGpTXRens61rwpy1olxL2mz5nOoFTSxkcSN6V0UO0fyIHva/H1Q+r/AGITaKb/AFDicl8bMEvPPtJTlSlZyAbZTqmngYhofdv3VkrZbS806AoCiXW6HT2Vjs7aEaxU/wDBzlf9tFOfRqr5Zv3jqs2vaA50InW4j7iU5Ep9w3VptGW6OtS6Aacjov8A+awzMTrdMnMyD6fWQpzMOaDkC0+P/tI33fuPJ2RWZmHsygKBa6JCa75RuSduJhX36vSZ+aLgBDaRkbB3oCTU9pJr5DhAxpk3hlHpA0+8IdcenaTyTGLixYiZqTRNs0UWhmqPrNr4+BoruzQmYcWEV4EzEsuTeootg5Qdcza9CnwJp3ERQLRuc4i0vQk16zgCCfYVqFeCa17jBMVukWpf+3n8SmQvUC2L5/zGFg5YHQyy5pYoXjRJPBCOPiqp7gIoFuX3fXPPTEu6pvN82gp9hJ6o8aZu8wzMR7UTIWaGGeqXEhhAHBIHXP3dP+0I2K4q9VmuYd+B9pOS3TC1L4k/8v7R97d8x/ENi7U2LWslSHlZnClTLhPtJ1Svv9VXfCHhiYMW10c0uXUeq8mqfiRU/mmvlF8ukdPcg0I5lMW4l9rHUHiUyy2VIm2kqFFJeSlQ5ELAIi/45fSyvwOfqRHDf2w/R7YaWkdR9xDg+LOAsedFf9o7ccvpZX4HP1Iiu8WW1MPIMts2VWL7iLCCCPttsqISkFSiaAAVJJ2AHEmNGIS5YY3TROvOl9sLaQimqlp66lDLQppwCuPEeBDTuDdUSEoEKoXVnO6QOJ2Tzokaa8anStII87kZTtYdjcTcpx1CDcOZZCIRuImHapJRflwVSxOo3LRPA808j4HgS84wRAcfIaltRC3UrauhnluTn3WVZmXFtq5oUpB8wYkRfKf97mPxV/zDHvdg+hwqdkCG1GpLStEk/YP1O7bbaFRaFmusLyPtqbWNcqxQ945jtGkb1VtV41HeY1ldtPB7TE5aDrxzPOLcPNalLPmTHPBBDIGnaLk6950SNoOsLzsuKbXSmZBKTruKiOpV5JouB0zDpcSnKlZWcwB3AO9IjYIgqDyRLBmHAM7LRth+YIL7q3SmoTnUVUrvSu20ccEESABwJBJPJhG2WmVtrC21FCkmqVJNCDzBjVBEyJITtvzLxSXn3HCg5kFayrKeYrtsI12jbD8wQX3VulNQnOoqpXeldthHHExd+6kzOrCZdskVopw1CE96v2FTtpAzsQanjSXBdzoOZEttlRASCSTQACpJOwA4w48MsOzLlM1NCjtPmm/YChTMr7RBIpwB5+rMXMw3YkCHFHpX6EZyKBNeCBw00rvvsDSLhGPl528bK+31mpj4mz1P3hBBBGXNCEEEEdOhHJaNlMzCMj7aHE8lpBpUEVHI0J1GsEESCRyJBGveUa18F5Vwky7i2CeBHSJ3PAkK7PW4RS7RwjtBoVQlDwpX5teu+wCgCecEEOV51yedfvFnxKm8aSAmLpzrailcq/Ub0aWoeaQR+cRMEEa+LkG4HUdtJmZNAq00hG2Xl1uKCW0qWo7JSkqJ0roBqdBWCCGXbapb6CLou5gJLSly592uSUe03zIKN/ipXwizWZgvOLI6dxtkVIO7ittCAKA66aqHHxIIxLP1G08LoJrJhVjk8y72JhNIy5ClhT6hrV0jLw+qNDqONdzWsXFhhKEhKEhKUigSkAAAbAAaCCCEXtew6sdY4iKn7RNkEEEDl4QQQR06f//Z"/>
          <p:cNvSpPr>
            <a:spLocks noChangeAspect="1" noChangeArrowheads="1"/>
          </p:cNvSpPr>
          <p:nvPr/>
        </p:nvSpPr>
        <p:spPr bwMode="auto">
          <a:xfrm>
            <a:off x="74613" y="-427038"/>
            <a:ext cx="127635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61" name="AutoShape 58" descr="data:image/jpg;base64,/9j/4AAQSkZJRgABAQAAAQABAAD/2wCEAAkGBhASEBQUERQWFRQWGCAaFxUWGBodFxsdIhwcFxscGiQXICYgHyUkGxkYHzsiJDM1LS04Fx80NTAqNSgrLCkBCQoKDgwOGg8PGTUlHyQuNCwwMCk0LzIwKjEsLCw1NSwqNS01Liw0LS8sLCwsLDUtKSwsLDAsNC8sNCwtLCwpLP/AABEIAHgAeAMBIgACEQEDEQH/xAAcAAACAgMBAQAAAAAAAAAAAAAABgQFAwcIAQL/xAA9EAACAQMCBAMFBgQDCQAAAAABAgMABBESIQUGMUETUXEHIjJhgRQjUpGhsUJTYoJDksEVFhczc5PC0fD/xAAaAQACAwEBAAAAAAAAAAAAAAACAwABBAUG/8QALBEAAgIBAwIEBgIDAAAAAAAAAAECEQMSITEEQRNRwfAiYXGBseGh8QWR0f/aAAwDAQACEQMRAD8A3jRRRUIFFVvGuYIbUJ4motIdMccal5HPU6VXc4G5PaovHuG3EoSa0maOaMZVHz4MgO5WRf8Ay6iqsNQur2TJ9rxeOSaaFc64NOvI299da489qSLfmlvtcq3l6YjDcFEtYohmRdipOzOwYHtjp1qXybxR5eJXviRNDKY4TJG3Zl1ISpHxKRghu9Tb7l69W+lns5IY1njRZGlVmYMmQGQKQD7ukbntQW2rRpUYwk4y8l6fX5kL2mQqzWOuH7Qv2ggw5A15jYADJA677+VWns+kH+z0Gkx6XlBiYktHiaTEZ1b+6uB9B2xVjPwMSpb/AGhy8kDrJrUBdTqCMkDOAcnYVlh4NGkk0i6gZ8axqOnIUJkDoDpAGR1wKut7FvInjUPL36izybxJYOEPdSZI1TzN8/vHxj1Cj86yWkXGpIhP48COw1LamIlADuFaQNqzjG4FXkfLUAsvseD4PhmPc+9gggnPnvnNKfEeVeIyrbwS+DIsMi6bxXdJ1jBGr3RtqZRpJBqqaQxSjKTe277+Xv7+Q821y3gq8yiJtAZ1LAhDjLDPQ433+VZYJ1dQyMGVhkMpBBHYgjY0l8+X01ww4daKHkZPEnGvTiIEe5q3wZDhc+XrVjyrwuGFGnjWa1jZTrtZSBHGyn3nAOcdDuDpI3xRXvQp40oany+3vcZqKreDcx2t2GNtKsmk4bSdxnpkHfB8+hxVlRCWmnTCiiioUFFFFQhS8wcufaGikSaSCaLUEkjCk6WxrUhwQc6V/KqPlK+ma9kSO4nurYR+/JMgXTKGxpQhVztnK42wN6dqqeZuZoLGAzTnboqj4nbsq/8A21C13Hwm2tFX5e/2Wfgrq1YGrGNWBnHXGeuM74r7qo5U5kjvrVJ49s7MmclGHVT09c9wQe9W9WnYqUXF0+wrc8c/wcOQBh4kzjKRA426amO+BnbzPbvjWY9uXENefDg0/h0v++rNLntCv3l4ndFz8MhQfJV90D9M/U0u1lnklex3+n6LGoJyVtnSfJHPsHEUOkGOVPjiJzgfiU9x8/zFM9c1eze/eLilqV/jfw2Hmre6c/ofoK6VFPxy1Lc5XWYFhnUeGVPGuWLe6Ks4ZJU+CaM6ZU9GHb5HI36VSc78dSNZ7e5BSGa2YRS4Y6pPeBjOBscFCB33q45t5mjsLV53GojARM4Lseig/mc9gDWTlzmOC+gWaBsg7Mp+JW7qw8/3q3XAuGpJTauKInK3CAIre4kQpc/ZY4n7bABiCPMEd+nSmCiiiSoTKTk7YUUUVYIUUUVCGO4nVEZ3IVVBZmPQADJJ9BXNfPPNz8QumkJIiX3YkPZfM/Nup+g7V0dxThkVxC0Mw1RuMMASMjOcZG/alef2R8JYY8Ar81kcH96VkjKWyN3R5sWFuU1uae5D53k4dPnBeF8CWP8AZl/qH69PmOhuEcZguollgcOjdx2PkR1B+RrWHHvYUMFrKc5/lzd/RlG31H1rX8VxxHhVwQC9vKOqn4WHbI+Fx139aXFyx7Pg25ceLq/ixv4hr9r/ACVLFcPeRKWhl3kIHwP0Jb5N1z5kjyrW1bY4T7dm06bu2D9i0TYz6q+36/Svoe0Dl/X4n+zzr/6MXX01aaGSjJ2mNxZM2OOicLruiF7HuSpJLhbyVSsUeTHkfG2MZH9K5Jz548jW3uNcbgtITLcOEQefUnsFHUk+QrVfFvbs5XTaW4TyaVs49FTA/U+lIzy8R4rcAHXcSnoOioP0VB8/3olNRVR3ET6bJnn4mX4UZueedZeIz6yNMSZEUfkO5P8AUds/QV7yHzg/D7oPkmF8LMnmv4h816/mO9PXAfYUuA17Mc/y4dgPVmGT9APU00w+yLhKjHglvm0jk/vVLHNvUMn1XTRh4aVr5DfDMrqGUgqwBBHQg7gj6V91F4bw6O3iSKIEIgwoJJwPLJ3qVWo4bq9goooqFCJzxwLwYzcxz3cf3yGXw5pCqxs48Vgm4GFJOw2xUv2f3TyG5Zbia4tg6rBJNjJwuXKkKuRqOM/0+tEvPDm2DxxqZprhoLeIsdyrlNUmACMBSxA6DAz3q05W4zNOJkuFQTQSmNzEWMbe6rgrq3GzAYPlS1V7GyTmsbUl797cl5RRRTDGFU3NHKtvfwGKdd/4HHxofNf9R0NXNFU1YUZOLtcnLHMfAJrK4eCYe8vRh0ZT0YfI/puO1Vlb89sHK63Fk06j723GoHzT+MH0Hvf2nzrQdYpx0uj0vS5/Gx6u/cteWeXJr65SCHqd2Y9EUdWPp+pIHeuj+WeWLexgEUC4/E5+Jz+Jj/p0Halz2ScrrbWKzEfe3ADsT2Xqij+059W+VPNaMUKVnI63qXknoXC/kKKKKcc8KX+br6dRBDbuI5LmXw/FIB0KEZ2Kg7FsLgZ86YKpOZ4bVhCbmfwCkmqN/EVDq0suAW2+Fm2qnwMx1qVlPc2lxw+SCUXU1xC8qRTRzlWI8Q6FdCAMYcrkdCD2oqQvK9jclW+0zTgEMB9qdkyDqU4VtOxAP0ooVYybi61c/Qt7flezjuGuEgjWZs5kA97fqfIE+Y+dYuA8WjmkuVhjCxxyafFAAWSTfxMY66TgE9z6Vi4xy9PcS73ksUGAPChCoxPcmTdsHyGPWsHA+VpbJkWG5JtBn7iVVJXOSNDjB+I9DnOetX34K2cd5W/v79BloooohAUUUVCEfiFuHhkRtwyMp9CCK5QSHLhPNtP66a6vv5wkUjt0VGY+gBNcoLNhg/kdX66qzZ+x2f8AGXUvt6nWVrAEjRB0VQB9BistYrScPGjjoyhh9RmstaTjvkKKKKhQUu848esreNRdKsrOfuoSqsznpsH2A3+I7UxUn8e43aLMy8SsyI1OI7mSJZIiDjqwBMeT2PlQyew3DG5cf65IPAOQo5p0vLmKCMqdUVvbBfDQg5BkZf8AmMCB0wBj8ir3hHKfDFdLm1hiBxlJI+hB22wcGvakVRebI5Pn9fktuJ3UkcLvHEZnUe7GpALHyy2w9f3rWt3DxO6vWS5jjuFhRJGtEmMUSMxJQFsHxGAXO+3lW1Ko4LFLRr26lfIkIkY43VEjA0/PGHP91VJWFhyKF7b9idwi+klj1SwvA4JBRyp+oKkgg5/fap1JdvxzjMsf2mO3t/BI1Jbs7/aGTqPeHuBiN8GmfgvFo7qCOeLOhxkA7EdiD8wQR9KtOwMmNx3/AB2JtFFQeNcahtYWmnYIi9+5PYKO5PlRC0m3SFT2v8wi34e0QP3lx92B30/4h/y+7/dXP1XnOPNUl/dNM+y/DGmfgXsPU9SfP0FUdYsktTPS9Jg8HHT57nQfsj5jFzw9IyfvLf7th30/4Z/y7f2mneuYeT+apbC5WZN1+GRM4Dr3HqOoPY/Wuj+B8cgu4FmgbUjfmD3Vh2I8q0Yp2qOR1vTvHPUuGT6KKKaYCPxAzeE/gaPFx7niZ0Z7atO+PSlr/fSWIFL6ynjfGxhQzxP8lKDIJ8mA9TStd8XvvtgDPNHfNcAQ2zNizMG+TkbPsN2+LOAAKd+VONzz/aEuFjEkEvhloSfDb3VbbVuCNWCPMUvVbNbxeHG2k/z/AEecjcNeGzCyJ4ZZ3kEX8tXcusf9oIFFMFFGlSozSlqk2wqLxPh6zwSQvnTIjIcdcMCpx+dSqKspOt0Jltf8Wt4Rb/YxNIihI7gSKsTADCu4PvqcAZUZ9ayGVuF8PghXE9y7aEXoHldi7nzCjLNnyHam+kviSzQ8VFzcwvLAEEcDxDX4JY++0iY1ZY4Gpc4GBQNUaYSU3TS8/q/fkOak4360qc6+z2LiOlnmljdBhcHVGPmUO2fmCD86lc3cSnU29vbMI5bmQoJSM6FVTI7AHYnSu2aq+LpdcNVLgXUtxCJEWaOfQTpZgmqMoqkEEjboakqezKxRlFqUXTfBr/iHsQ4ghPhPDKO25Q/UMMfrVf8A8IOL/wAlP+6n/ut4cd5jjtfDBV5JZW0xQxjMjkDJxkgAAbkk4Fe8G4xJMWWW2lt3UA+/pKsD+FkJBx3HUUvwo2al12dRtpGn+Hew+/cjxZIYh33Lt+SgD9a2ByxyXacIV5DPIzFSXJOFIGMkRpnOMjfcjPXep3CeaLm5mcR2yrBFK0UkjzDXqXYhUVfMjqe9ReZ7YXPEba1djHGYZJGZDpkkwyr4SsPeAOdRA6hatRit0DPNlyPRkdLl0N7k4Onc42zsPlnatWw843iXKGaSYzCdlubJICyRw42dCiliN0w2d9R2GN7u74VHw68szZlkS4l8KW31syMNJbxAGJwVIGSPxCr3i/LXi3ENzC/gzxkAuBkSRk+9G4yMjuD2NE7YmGiHO6a9+f8ABgMvDuLQsgYShCM4yskTdiMgMjbfpVpwTg0VrAsMWdK9SxyzE7szHuSdyanBQM/PrXtGl3M8p7aVx5BRRRVgBRRRUIFFFFQhU8xcvrdIo1tFJGweKVMakcd8HYgjYg9QaqjypdzvH9uuVliicOIoovDDsu6mQljsDvpG1FFU4pjI5ZRVI95mjlhvba8WJ5o40eKVYxqkQOVIkVRu2CuCBvg0cr8WnnvLk5mNrpQxeLCY8MS2tV1KCwGBufOvKKqtw9acN18vUh8P5RhPFLx5oNQ1RzQuwbQGK4fH8JYOufMZFMPH+W4rsIXLxyRnVHLE2mRD0OD8x1B2NFFRRQMssm074/4YeF8pxxTePJLLcTAFVkmYEoD1CBQqrnuQMmryiirSoCUnLdhRRRVghRRRUIf/2Q=="/>
          <p:cNvSpPr>
            <a:spLocks noChangeAspect="1" noChangeArrowheads="1"/>
          </p:cNvSpPr>
          <p:nvPr/>
        </p:nvSpPr>
        <p:spPr bwMode="auto">
          <a:xfrm>
            <a:off x="74613" y="-579438"/>
            <a:ext cx="11430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63" name="AutoShape 62" descr="data:image/jpg;base64,/9j/4AAQSkZJRgABAQAAAQABAAD/2wCEAAkGBhQQEBUUEhQUFRQVGRkXGRgUFxQXFxkVGBwcGBkRFRYXHSggFyUkHBoYIC8gIykpLC04Fh8xNTAqNSYrLCkBCQoKDgwOGg8PGTQjHR01LzUvLCwpKSwqKSksKSkpNTAqLDUsLSkpNCwpNSk1NDQsLCksNCwqNSksLCw2KSwpKf/AABEIAEUAkgMBIgACEQEDEQH/xAAcAAEAAwEBAQEBAAAAAAAAAAAAAQYHBQIIAwT/xAA/EAABAwIDBQUFBQQLAAAAAAABAAIDBBEGEiEFBxMxQRQiUWGBIzJCcZEWUnKCoXOSsbIIJDZUYrPBwtLh8P/EABoBAQACAwEAAAAAAAAAAAAAAAAEBgEDBQL/xAApEQACAgIAAwYHAAAAAAAAAAAAAQIDBBEFEjETIUFRgdEiMkKRseHw/9oADAMBAAIRAxEAPwDcVBUqCgObiDbLaSnfM/k0aDxd0aPmV8+Vla+WR8jyS55LnG/Uq6b1cScacU7D3IfetyMp/jlFvUlV3CWwDW1TIhfL7zz4MHP66D1UOyXPLlRZ+H0rHod0+r/Boe6jDnCiNS8d+XRt+YjHX8x/QBaCvyhiDAGtAAAsAOgHIL9VKjHlWivX3O6xzfiERF6NIREQBERAEREAREQBFF1KAIiICCuFjLEQoqV0mmc92MeLzy+nP0XcJWIbx8Sdrqi1pvFDdjfAu+N/109FrsnyxJuFj9vak+i6lVkkLiSSSSSST1J1LitkwDsZmz6EzzkMc8cR7n2AZGNWtJPLTU/NZ/u/w52yrGYXiis9/nr3Wep/QFWnf6+RuzGZL5DOwSW+7ZxaD5ZrLVRHxZ0uLZGtUx9S1Q40EreJDS1csR1EjI2AOb95jJHte8HoQ3VednbwKaofI2LiO4LGuktFKXMc5xbwjEG58wsSbA20XnBuOaTaETOBIxrw0Awkhr2GwGUNOpA5AjRf202HhHtCWqaGjjRMY8DmXxudZ5/KQPQKScA5Mm9zZjSWmqAINiDFOCD4EFl1Zdm7UZURiSLMWnlnZJGT5hsjQT87LD8YUzftbAC0EOlpSRbQmzdT4re0BWNp7yqGlfw55nRP55ZIahpI8Rdmvov6dm44paljnwPkkY0E5mQVJbp0aeHZx8hdZp/SQjHDozYXvKL9bZWm31Wo4QhDdn0oaABwItBoNWArOgcife1sxji19SGuabFr4p2kHwILLhWDZW3YqpuaLOW6aviljBB5FvEaM3osP3vwN+0FOLCzm02bT3vauFz46AD0W/gLAOdtjEMNG3NOXtbqS5scrwAOrjG05fWy42z95+z6h+SCZ0rrXyxw1DzYczZrPMK1ObcWPIr593JtA25OALAR1AHkBKywQGxVmPKWFpfK6aNg5ufTVTWj5uMdguzQ1zJ4mSxnMyRoe066tcLg6+S/LaM8YDY5bWmJiDSCcxLXOLf3Wu5+C8bC2WKWligDswiY1gPK4aLA2+SA/TaW1I6aMyTODGC1yb9TYaDU6riDeRQf3gfuyf8AFUXetiPjTimYe5Dq63WTw/KDb5kqt4T2Aa2qZFrl9558GDn9eXqo8rXvUTt0cOg6e1tbXsbZFiqnc0Oa9xDgCDw5dQdQfdRdKKFrGhrQAGgAAdANAFK3/EcncPJ/f9FZ3iYk7HSkMNpZe4zxH3n+g/UrD2C5AFyToB1J8FcsaU1ZXVbnimn4be5GOG/3Afe5dTr9F/Xu8wTKari1ET2Mi7zRI0jM/pYHmBzv5BRJpzmWDFlXi47k2t/3cXzBGHOxUjWke0f35PxH4fQWC6W2KKGojNPOGubMCMjubgBc263HO45LoAKkbw6ioiqdnvpYzNI2WQmMEDNHwzxG3doNOXnZS0tFdsm5ycpdWZ3incNUQEyUEnGaNQxxyTN/C7k8+rSupue3g1Lqo7PrS9zrOyGQHisdGLuhffU6X56haE3eHR5favfC/rHNHKyQHq3Jl735bhVrC+Gn1W2ZtquidDDlyQtkaWSSHKGGdzDq0EXtex1CyeCo4w0xdTftKX/at4WTb4sG1DqiHaNGwvkhy52NF3ezdnZIANTbUEDWwC6uzd8sUzA1lJWOqCLGFkV+/wBRnJsBfqbLIK7/AEjz7Kj/ABS/ytWo4VP9Qpf2EP8AI1Y7vUwjX1TYJ3xSSzyOeDFAHPjp4gBliuBq4kkuf1OnILR8GYkPYomT01XDJDE1rmvpptcgDbsLWkOvzAGvkgMz3v8A9oKX8NN/mvW+r5/x/T1dbtaOqioKwxRcJozQSNc4RvLnODbaXubX8Atb+3LMmbsu0L/d7HPm+XK36rALCahuYMzDMQSG3FyBa5A8rj6r543TUr5dtVDWSvhOWc5mCJxtxW920rXDX5dFoexcRzmoqa2qo6tmjYKaEQSPkEbbve52UWBc4tub/Db4VQ929LV0G1H1M9DWCOQStJbBI4t4jg8OLQNeVjbxWUDS9o4anbtCgnfVTTsZK9pY9sTQ0uhltKOExo0tbUdea7eMMQiipXyfGe6weLzyPpzPyXUo6wSsD2h7Qb6SMfG7TTVrwCPosZ3kYj7XVFrDeKG7W/4nfG/z17o8gtdkuVE3Cx3fak+i72VSWQuJJNySSSeZJN7n1W0bs8NdlpeI8e1ms435tZ8LP9T5lZ1gHDfbatocPZR99/nb3Wep/QFbs0WWiiH1M6XFcjSVMfX2FkXpFKK/o85FIapRDJFl5MQJBIFxyNhcX52PRe0QEWQBSiAghMqlEBGVMqlEBAamVSiAiyjKvS8SPABJ0AFyTy08UBV94eJOx0hDDaWXuM8R95/oP4hYeGknqb6fP/tdzGuIjW1bng+zb3I/wg+96nX6eC6+6/DfaKnjPF44SD85PhHpq71ChybslpFpx4LDxnOfV979jRMC4c7FStaR7R/fk8cx5N/KNFYwgCBS0tLRWbJuyTlLqyURFk8BERAEREAREQBERAEREAREQBU7ehtR8NFlYbGV3DJ6hpBLgPmBb1RF4n8rJWGlK+KfmYuIvPw/Vb9hHZTKWjjYzwDnHq5zhcuP/uihFox/FnX4xJ8sUdxERSivBERAf//Z"/>
          <p:cNvSpPr>
            <a:spLocks noChangeAspect="1" noChangeArrowheads="1"/>
          </p:cNvSpPr>
          <p:nvPr/>
        </p:nvSpPr>
        <p:spPr bwMode="auto">
          <a:xfrm>
            <a:off x="74613" y="-344488"/>
            <a:ext cx="1390650" cy="65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64" name="AutoShape 64" descr="data:image/jpg;base64,/9j/4AAQSkZJRgABAQAAAQABAAD/2wCEAAkGBhQPERAQEg8VFRIUFBwXFBQVFhgYFhwWFxAWFB0gGh4jHCYfHx8oGRUVJC8gLycpLTgsFx49QTArNTI3LC0BCQoKDgsOGQ4PGjQkHyQsNSk2Li0sNjUsKjU1LC0rLCkpLCw0KSwsNCo1KSo0NSkpLCkpLyopMyksKSwsKiwsLv/AABEIAD0AeAMBIgACEQEDEQH/xAAcAAEAAwEAAwEAAAAAAAAAAAAABQYHAQIDBAj/xAA9EAACAQMCAwUEBgcJAAAAAAABAgMABBESIQUGMQcTInGBFEFRYSMydJGSoTZCUoKzwsQIFTQ1U2JztMH/xAAZAQEAAwEBAAAAAAAAAAAAAAAAAwQFAgH/xAAlEQACAgEDAwQDAAAAAAAAAAAAAQIDBBExQRITIQUUwfBCYaH/2gAMAwEAAhEDEQA/ANxpSuGgPi4xxRLSGWeQ+GNcn5n3AfMnA9aoVp2vtM6RJw8l3YKo74dScfsfnUf2tcy97Ktkh8ER1S498hGw9Ac+ZHwr39kfLepmvnGy5SHPx6M3p9UfvVA5tz6YmxXi11YzutXl7fBqS52z1ryrldqcxxSlKAUpSgFKUoBSlKAUpSgFQ/NfHxY2sk5wWAxGp/Wc7KPv3PyBqXrFO03mX2q57lG+igJXboZOjH0+qPX41HZLpRcwsf3Fqjxuyu8NsJL65WIEmSZyWY/M6mY+QyfurZ4uKrbyx8Ls4RJJFCHfU+iOOMnClyASWY5OAD8TioLsm5a7uJr118cu0efdGD1/eP5AVE8/2HEOG8RbjFinfRSxqlxFpL4CADxKPFpwAdQ6HOdq5photWWfUsjuWduO0S6y8y3EVzb2stkNUwkKSJLqiPdxF9OSoYMTjqMYycnFRSdpzG/PDP7tm9qG5Bki0adOvVq1fV079M/LNfHyR2s23FpY4JYTDdKSY1Y6lLBCraG230lvCQNs9aiYv0wk+y/061MZRpfF+JPbwtMtuZCqlmRXUNgLqOM7E7fKq9yb2hniyvJBYyrEh0mSR4wNWjVgAEk9V/FVl41/h5/+J/4bVnP9nb/LZvtTfwIaAmJe1Apfrww8Om9pboO8i0FSpbVq1dNIJ6Z26Zq6pIxTUUw+M6NQO+Omf/ayW/8A0wt/s4/68la/QFHk7TSt+vDGsJRcvuuZI+7I0FwdWemFPuqZvuY5rfu2ksG7t5UjZ0lRtHeSLGGYbHSCwzjNZvzNPo5ss2CM+IV8KAFj9DN0yQPzrRIOPtPepataSxx+zvKTMigMyzQKoUhiPDqYnzWgLE7gAknAAySemBWfy9stuGYC3lZQSAwKYIB6jfO439a93arzL3FuLVG+knHix1EQ2P4jt+KqR2dcte2XQZhmGDDv8C2fCv3jPkKgnN9SjE1sXEr7Mr7tuDauHXRlijkMbRl1DaGxqXIzg42zSvoFKnMp/oguc+KS29rIYI3eZ/BGERmIJH1jgHoMnzxWQ8v8l3FzcRRSQSxxk5kd0dQEG53I6noPma3vFMVHOtSerLuPmPHg4xXl8nhBCEVUUAKoAUDoABgAelVWy5qMN1fRXKusCzjubgqxi3gjLIWGQpDE4JwDnrkVbaBakKJmPFuAQ8S4vw+6skGLdzJd3KAiNgukxrqwA751dM4B3PSvRzjYycN41b8ZEMktq8fdXBjUs0fgKZIG+MaDn/aR8M6rimKApl9zYeIwSRcPjkfUjB7h4XSONe7OdIcKZJD0CDIyckjGDWuxCV7K1mtrm2uIZDMZF128wUr3KdG0YyNB28sZrWMUxQGM3cztzJFxAWl17KkYQy+yz4z3LrkDRqxlgM4q8cw83kxiK1iuWllYR94LadViVmAaRmZAPCuogb7gbVbsUxQGLcXkkbmO2v0tLtrWNVRpRbT/AOlIpIGjUQC493x61rL3kPd+2NsqRsdbKysEOC2zAEZ0Ltj3CpDFZn2ucy4C2KHdsPNj9n9VfU7+QHxrmculaljGpd9igig8e4u99cyTkEmRgETqQucIo+fT1JrbeTOXRYWqRHHeHxyn4uw39AMAeVZ12Vctd/Obt1+jgOEz0MpH8oOfMitiqGmP5M0fU70tMeGy+/wV2uUqwYx2lKUApSlAKUpQClKUApSlAfFxfiItoZJmVmCKTpUEsT7gAPeTgVgdxa3N5cF2hkMs0nvRwMscDcjZQMegr9EUqKcOvku4uX7bVqOrfJHcvcGWzt4rdOiDc/FjuxPmc1JVwV2pV4KcpOTcnyKUpQ8P/9k="/>
          <p:cNvSpPr>
            <a:spLocks noChangeAspect="1" noChangeArrowheads="1"/>
          </p:cNvSpPr>
          <p:nvPr/>
        </p:nvSpPr>
        <p:spPr bwMode="auto">
          <a:xfrm>
            <a:off x="74613" y="-306388"/>
            <a:ext cx="1143000" cy="581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66" name="AutoShape 68" descr="data:image/jpg;base64,/9j/4AAQSkZJRgABAQAAAQABAAD/2wCEAAkGBg8SDxQUERQREhURFRYYFhgSFRAXGhcdGBwZFxwiFhcaGyYeFyAvHhgVHy8iIzMpLS8wFR49ODA2NScrLCkBCQoKDgwOGg8PGisiHxwsNSkpLy0sKSwsLSwtNTUtMCwsLCksNTQsLDUsKiwsKSk0NCwwLCovLCksLzYsLC8sLP/AABEIAE4ArAMBIgACEQEDEQH/xAAbAAEBAQADAQEAAAAAAAAAAAAABwYDBAUBAv/EAD8QAAIBAwIBBQ0GBAcAAAAAAAECAwAEEQUSIQYTMUFxByIyMzVRYXOBsbKzwRQ0UnJ0kRUjYqEkJUKCotHh/8QAGQEBAAMBAQAAAAAAAAAAAAAAAAMEBQIB/8QALxEAAgECBAIJAwUAAAAAAAAAAAECAxEEElGxITETIjJxcoGRofAzwuFBQmGywf/aAAwDAQACEQMRAD8AuNKUoD8ueB7Kxs3Ka5FhFKGXe82wnaMY49XsrZSeCew1OLnyVB+p+rVQxc5RkrP9r3RBWbS4aFAt7+N3kQHvoiAw82RkHs/6NdmsZaXAj1i8c5wkAY4/pCmtbaXSSRq6EMrgMpHWDVunPNfvZ1TqZrp802c1KUqQlMDJyuuxHqR3Lm0dRF3i8AX28fxcPPWw0S6aS1hkfizxozYGOJAJ4dVTabxOtesT5hqicmfuNv6mP4RUskrGdhZylOzf6fcz06UpURoilKUApSlAKUpQClKUApSlAKUpQH5k8E9hqcXPkqD9Sfe1UeTwT2Gpxc+SoP1P1as3GdpeF7xK9fl5Gg1HRWS5uZxxSa1kB/pZR0dhAz+9cHIfVY4rGzjc4M5kVD1ZBJwe3jitXcwB42Q8A6spx6QR9aneq6W9tFpkL4JjvMZHWN+QfaMGrbjkd18u0QVU6U+kjytu0Umlefp2sxzSTRrwe3fY4PT5wew/Q16FTl5SUldEom8TrXrF+YaonJn7jb+pj+EVO5vE616xfmVROTP3G39TH8IqafZ+aGZg+35P+zODlbrrWlnJMgV2TaAGPAFiACccevNeONauG1W3j3nm3tecZABgsVY58/TivD126eex1JiGP+KRV4HwU2KMD2Z9pqhaVCohjbADGKME4GeAHAmurKEeK+WJVKVapwdkrP3e9ifHlHfR6U0pkkEgu9gaQAnbjoww6K1lvynP8Qe1dVCrAsofOMdG7cOjr6fRXuXNqkilZFV1PSGAIPsNYW5GNcuAOqxPuFdxcal+Gr2Eozo261+KW5vlYEZHEHoxX2sx3N71pdNhLcSm5M+hSQP7YHsrT1XnHJJx0LlOeeClqKUpXB2KUpQClKUApSlAfmTwT2Gpxc+SoP1J97VR5PBPYanFz5Kg/U/VqzcZ2l4XvEr1+XkUkV4nKXQTccwynDW86SAdRAI3D9uI7K9sUrRaurE04KaysnmlagINQ1WUjcIgrEDrA48K3tpdJLGsiEMrgMpHWDWR5Q8nuZXUZ1Pe3Nscg9IZc59hGD+9c/JXWkittPhfh9oiO0/1Lg4PaCf2ryKtwKVGTpycJcuL9X+TKzeK1r1ifMNUTkz9xt/Ux/CKnc3ita9YnzDW/wBAulSytAxwZI41X0nZu9yk+yrEuz80IsI7T8vuZ6dzcpGheRlRV6WYgAdpNdNtft+fSDdmSRN6gAkFcE5z0dRqd39/NPpuoGRmkYXaqoPHADKAFHV7K1tryakN7BclgqxWyx7CDuyVIOfNjNeumorrMnjiJVGsi09LtPY+z8vrcWhuVSVkE3NYwoOfP04xXj3DZ1u4PnsCf7Cvdt+Q1qtt9nfnJEMvOnc2Du/244eivCuVxrlwB1WJ9wqanku8uj/wjq9JaPSar143PQ7lfkxPzyfFWvrIdyvyYn55PirX1DiPqy7yzhvox7hSlKgLApSlAKUpQClKUB+ZPBPYanFx5Kg/U/Vqo8ngnsNTi4P+VQfqfq1ZuM7S8L3iV6/LyKSKV8Ffa0iwde/skmieN+KyKVbHmIxwrC6lprW82jwsQTE7LkdeCtUKvJ1nQlnkt5M4e2lDj0j/AFD3H2URXr0s6uufDdMn03ida9YnzK00AbbpH4evt5hsfWsxN4nWvWJ8w1QuTsKtZWuQDtijI9B24yPYT+9Tt2XzQoYeOaVv42k2ZTkQ8QW5MuNv28Yz+LPe/wDLbVBqYaxok9tpt+JBjfcrIhU5BUspyOsf+V71vrs41G2t9wMb2ocggEltpOd3T1CuqkM3WTJqFXokoSWnu2a2edEUs7BVUZJY4AHpNYS5bOt3BHXYn3CuuY77UdNKnv5Dd4ydqAIvn9H71pb7k6BcNcr4RtpInGTx4Lt2j2N+4rqCVNtN8XdHU5yrJOK4Kz3Ol3K/Jifnk+KtfUm0zUpoNJs+adoy96UbHDIJbIOarNeYmDU3LVskwk06ajol7ilKVVLYpSlAKUpQClKUB8J89dG3v7OQRhHgcShmjCtGwcL4RTHhYzxI6M127gd435T7qj3c70GW3vNN78NE1pNKFJJKO4VZNvDwSUVu0tSwK6uoQmRoxJGXjALqGXcoPQWXOQO2utZcpLKZisNxbykKWIjljYhR0kgHo9NTHkzDdpqUN+/M7NSnuInCvIXKt4sMCu3Cc0MY/G1aXkpo6i61cKsa75gqFQBtBiAxwHAZ44FAa+DVbdygSWJzKheMK6neoxllwe+HEcR564rPlBZzOUiuIJHGcrHJGzDHTlQc1M+5jI815Am1V/hNnJbyHcTzjM6jKDaML3nXx411+RWivFeafJIyujSahzaosatHJvkGWcLulUrngx4EjHAUBU01CyYAiS3IncoMNGRI4zlR+JgQeHTwr5DygsjLzCXFuZQSoiWSPfkZyNgOeGDw9FYbQeTjLr8ykqYLVpLqFBnIkulRWyMYwO/x+avL5J3axa1LG3Olpby4KhWi5vDA4LKYt+7gehgOj00PLFNt+UNjLJzUdxbyOdw2LJGzd74Xeg54YOeyue3uLeRmMbRO0RKOVKEoR0q2PBPorGWcK22oaxcLHH/LigdAAAQRCxPV3uT046a8bud6ddWdyFmMJGo2hmYxtISZFJfc4ZRglZSvD8C0PSj6fr1nMxSCeCVlGSsckbED0gHhXJFrNs23bNC292RcOh3MvFlHHiw6x0ipP3O9FeK8055WVw0N3zQQIpjfe+7cwUGVSo4bjkE+auHk3oE0V/ZSBwY5r27d0JJw6c4gZOHWhUEedaAr7TW5k5kmIyY5wRkpuxnG7b04z1126j8i3f8AFDqf8nYt99mxvk5zmsczt27duM/zOnpNWCgFKUoBSlKAUpSgP//Z"/>
          <p:cNvSpPr>
            <a:spLocks noChangeAspect="1" noChangeArrowheads="1"/>
          </p:cNvSpPr>
          <p:nvPr/>
        </p:nvSpPr>
        <p:spPr bwMode="auto">
          <a:xfrm>
            <a:off x="74613" y="-382588"/>
            <a:ext cx="1638300" cy="742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sp>
        <p:nvSpPr>
          <p:cNvPr id="14367" name="AutoShape 70" descr="data:image/jpg;base64,/9j/4AAQSkZJRgABAQAAAQABAAD/2wCEAAkGBg8SDxQUERQREhURFRYYFhgSFRAXGhcdGBwZFxwiFhcaGyYeFyAvHhgVHy8iIzMpLS8wFR49ODA2NScrLCkBCQoKDgwOGg8PGisiHxwsNSkpLy0sKSwsLSwtNTUtMCwsLCksNTQsLDUsKiwsKSk0NCwwLCovLCksLzYsLC8sLP/AABEIAE4ArAMBIgACEQEDEQH/xAAbAAEBAQADAQEAAAAAAAAAAAAABwYDBAUBAv/EAD8QAAIBAwIBBQ0GBAcAAAAAAAECAwAEEQUSIQYTMUFxByIyMzVRYXOBsbKzwRQ0UnJ0kRUjYqEkJUKCotHh/8QAGQEBAAMBAQAAAAAAAAAAAAAAAAMEBQIB/8QALxEAAgECBAIJAwUAAAAAAAAAAAECAxEEElGxITETIjJxcoGRofAzwuFBQmGywf/aAAwDAQACEQMRAD8AuNKUoD8ueB7Kxs3Ka5FhFKGXe82wnaMY49XsrZSeCew1OLnyVB+p+rVQxc5RkrP9r3RBWbS4aFAt7+N3kQHvoiAw82RkHs/6NdmsZaXAj1i8c5wkAY4/pCmtbaXSSRq6EMrgMpHWDVunPNfvZ1TqZrp802c1KUqQlMDJyuuxHqR3Lm0dRF3i8AX28fxcPPWw0S6aS1hkfizxozYGOJAJ4dVTabxOtesT5hqicmfuNv6mP4RUskrGdhZylOzf6fcz06UpURoilKUApSlAKUpQClKUApSlAKUpQH5k8E9hqcXPkqD9Sfe1UeTwT2Gpxc+SoP1P1as3GdpeF7xK9fl5Gg1HRWS5uZxxSa1kB/pZR0dhAz+9cHIfVY4rGzjc4M5kVD1ZBJwe3jitXcwB42Q8A6spx6QR9aneq6W9tFpkL4JjvMZHWN+QfaMGrbjkd18u0QVU6U+kjytu0Umlefp2sxzSTRrwe3fY4PT5wew/Q16FTl5SUldEom8TrXrF+YaonJn7jb+pj+EVO5vE616xfmVROTP3G39TH8IqafZ+aGZg+35P+zODlbrrWlnJMgV2TaAGPAFiACccevNeONauG1W3j3nm3tecZABgsVY58/TivD126eex1JiGP+KRV4HwU2KMD2Z9pqhaVCohjbADGKME4GeAHAmurKEeK+WJVKVapwdkrP3e9ifHlHfR6U0pkkEgu9gaQAnbjoww6K1lvynP8Qe1dVCrAsofOMdG7cOjr6fRXuXNqkilZFV1PSGAIPsNYW5GNcuAOqxPuFdxcal+Gr2Eozo261+KW5vlYEZHEHoxX2sx3N71pdNhLcSm5M+hSQP7YHsrT1XnHJJx0LlOeeClqKUpXB2KUpQClKUApSlAfmTwT2Gpxc+SoP1J97VR5PBPYanFz5Kg/U/VqzcZ2l4XvEr1+XkUkV4nKXQTccwynDW86SAdRAI3D9uI7K9sUrRaurE04KaysnmlagINQ1WUjcIgrEDrA48K3tpdJLGsiEMrgMpHWDWR5Q8nuZXUZ1Pe3Nscg9IZc59hGD+9c/JXWkittPhfh9oiO0/1Lg4PaCf2ryKtwKVGTpycJcuL9X+TKzeK1r1ifMNUTkz9xt/Ux/CKnc3ita9YnzDW/wBAulSytAxwZI41X0nZu9yk+yrEuz80IsI7T8vuZ6dzcpGheRlRV6WYgAdpNdNtft+fSDdmSRN6gAkFcE5z0dRqd39/NPpuoGRmkYXaqoPHADKAFHV7K1tryakN7BclgqxWyx7CDuyVIOfNjNeumorrMnjiJVGsi09LtPY+z8vrcWhuVSVkE3NYwoOfP04xXj3DZ1u4PnsCf7Cvdt+Q1qtt9nfnJEMvOnc2Du/244eivCuVxrlwB1WJ9wqanku8uj/wjq9JaPSar143PQ7lfkxPzyfFWvrIdyvyYn55PirX1DiPqy7yzhvox7hSlKgLApSlAKUpQClKUB+ZPBPYanFx5Kg/U/Vqo8ngnsNTi4P+VQfqfq1ZuM7S8L3iV6/LyKSKV8Ffa0iwde/skmieN+KyKVbHmIxwrC6lprW82jwsQTE7LkdeCtUKvJ1nQlnkt5M4e2lDj0j/AFD3H2URXr0s6uufDdMn03ida9YnzK00AbbpH4evt5hsfWsxN4nWvWJ8w1QuTsKtZWuQDtijI9B24yPYT+9Tt2XzQoYeOaVv42k2ZTkQ8QW5MuNv28Yz+LPe/wDLbVBqYaxok9tpt+JBjfcrIhU5BUspyOsf+V71vrs41G2t9wMb2ocggEltpOd3T1CuqkM3WTJqFXokoSWnu2a2edEUs7BVUZJY4AHpNYS5bOt3BHXYn3CuuY77UdNKnv5Dd4ydqAIvn9H71pb7k6BcNcr4RtpInGTx4Lt2j2N+4rqCVNtN8XdHU5yrJOK4Kz3Ol3K/Jifnk+KtfUm0zUpoNJs+adoy96UbHDIJbIOarNeYmDU3LVskwk06ajol7ilKVVLYpSlAKUpQClKUB8J89dG3v7OQRhHgcShmjCtGwcL4RTHhYzxI6M127gd435T7qj3c70GW3vNN78NE1pNKFJJKO4VZNvDwSUVu0tSwK6uoQmRoxJGXjALqGXcoPQWXOQO2utZcpLKZisNxbykKWIjljYhR0kgHo9NTHkzDdpqUN+/M7NSnuInCvIXKt4sMCu3Cc0MY/G1aXkpo6i61cKsa75gqFQBtBiAxwHAZ44FAa+DVbdygSWJzKheMK6neoxllwe+HEcR564rPlBZzOUiuIJHGcrHJGzDHTlQc1M+5jI815Am1V/hNnJbyHcTzjM6jKDaML3nXx411+RWivFeafJIyujSahzaosatHJvkGWcLulUrngx4EjHAUBU01CyYAiS3IncoMNGRI4zlR+JgQeHTwr5DygsjLzCXFuZQSoiWSPfkZyNgOeGDw9FYbQeTjLr8ykqYLVpLqFBnIkulRWyMYwO/x+avL5J3axa1LG3Olpby4KhWi5vDA4LKYt+7gehgOj00PLFNt+UNjLJzUdxbyOdw2LJGzd74Xeg54YOeyue3uLeRmMbRO0RKOVKEoR0q2PBPorGWcK22oaxcLHH/LigdAAAQRCxPV3uT046a8bud6ddWdyFmMJGo2hmYxtISZFJfc4ZRglZSvD8C0PSj6fr1nMxSCeCVlGSsckbED0gHhXJFrNs23bNC292RcOh3MvFlHHiw6x0ipP3O9FeK8055WVw0N3zQQIpjfe+7cwUGVSo4bjkE+auHk3oE0V/ZSBwY5r27d0JJw6c4gZOHWhUEedaAr7TW5k5kmIyY5wRkpuxnG7b04z1126j8i3f8AFDqf8nYt99mxvk5zmsczt27duM/zOnpNWCgFKUoBSlKAUpSgP//Z"/>
          <p:cNvSpPr>
            <a:spLocks noChangeAspect="1" noChangeArrowheads="1"/>
          </p:cNvSpPr>
          <p:nvPr/>
        </p:nvSpPr>
        <p:spPr bwMode="auto">
          <a:xfrm>
            <a:off x="74613" y="-382588"/>
            <a:ext cx="1638300" cy="742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Clr>
                <a:schemeClr val="accent1"/>
              </a:buClr>
              <a:buSzPct val="125000"/>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1pPr>
            <a:lvl2pPr marL="742950" indent="-28575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2pPr>
            <a:lvl3pPr marL="11430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3pPr>
            <a:lvl4pPr marL="16002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4pPr>
            <a:lvl5pPr marL="2057400" indent="-228600">
              <a:spcBef>
                <a:spcPts val="600"/>
              </a:spcBef>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5pPr>
            <a:lvl6pPr marL="25146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6pPr>
            <a:lvl7pPr marL="29718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7pPr>
            <a:lvl8pPr marL="34290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8pPr>
            <a:lvl9pPr marL="3886200" indent="-228600" eaLnBrk="0" fontAlgn="base" hangingPunct="0">
              <a:spcBef>
                <a:spcPts val="600"/>
              </a:spcBef>
              <a:spcAft>
                <a:spcPct val="0"/>
              </a:spcAft>
              <a:buClr>
                <a:schemeClr val="accent1"/>
              </a:buClr>
              <a:buSzPct val="125000"/>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cs typeface="Georgia" panose="02040502050405020303" pitchFamily="18" charset="0"/>
              </a:defRPr>
            </a:lvl9pPr>
          </a:lstStyle>
          <a:p>
            <a:pPr eaLnBrk="1" hangingPunct="1">
              <a:spcBef>
                <a:spcPct val="0"/>
              </a:spcBef>
              <a:buClrTx/>
              <a:buSzTx/>
              <a:buFontTx/>
              <a:buNone/>
            </a:pPr>
            <a:endParaRPr lang="sv-SE" altLang="sv-SE" sz="1800">
              <a:latin typeface="Arial" panose="020B0604020202020204" pitchFamily="34" charset="0"/>
            </a:endParaRPr>
          </a:p>
        </p:txBody>
      </p:sp>
      <p:pic>
        <p:nvPicPr>
          <p:cNvPr id="11" name="Bildobjekt 10">
            <a:extLst>
              <a:ext uri="{FF2B5EF4-FFF2-40B4-BE49-F238E27FC236}">
                <a16:creationId xmlns:a16="http://schemas.microsoft.com/office/drawing/2014/main" id="{37CC5308-2570-4AC8-B730-C3A3F91E419A}"/>
              </a:ext>
            </a:extLst>
          </p:cNvPr>
          <p:cNvPicPr>
            <a:picLocks noChangeAspect="1"/>
          </p:cNvPicPr>
          <p:nvPr/>
        </p:nvPicPr>
        <p:blipFill>
          <a:blip r:embed="rId3"/>
          <a:stretch>
            <a:fillRect/>
          </a:stretch>
        </p:blipFill>
        <p:spPr>
          <a:xfrm>
            <a:off x="5437311" y="5467992"/>
            <a:ext cx="3706689" cy="1390008"/>
          </a:xfrm>
          <a:prstGeom prst="rect">
            <a:avLst/>
          </a:prstGeom>
        </p:spPr>
      </p:pic>
      <p:pic>
        <p:nvPicPr>
          <p:cNvPr id="5" name="Bildobjekt 4">
            <a:extLst>
              <a:ext uri="{FF2B5EF4-FFF2-40B4-BE49-F238E27FC236}">
                <a16:creationId xmlns:a16="http://schemas.microsoft.com/office/drawing/2014/main" id="{B6038D32-868C-415D-A74D-DAF0F7350C13}"/>
              </a:ext>
            </a:extLst>
          </p:cNvPr>
          <p:cNvPicPr>
            <a:picLocks noChangeAspect="1"/>
          </p:cNvPicPr>
          <p:nvPr/>
        </p:nvPicPr>
        <p:blipFill>
          <a:blip r:embed="rId4"/>
          <a:stretch>
            <a:fillRect/>
          </a:stretch>
        </p:blipFill>
        <p:spPr>
          <a:xfrm>
            <a:off x="462705" y="1370201"/>
            <a:ext cx="8252670" cy="4401424"/>
          </a:xfrm>
          <a:prstGeom prst="rect">
            <a:avLst/>
          </a:prstGeom>
        </p:spPr>
      </p:pic>
      <p:sp>
        <p:nvSpPr>
          <p:cNvPr id="20" name="Rektangel 19">
            <a:extLst>
              <a:ext uri="{FF2B5EF4-FFF2-40B4-BE49-F238E27FC236}">
                <a16:creationId xmlns:a16="http://schemas.microsoft.com/office/drawing/2014/main" id="{F95B378B-2038-4F83-BD92-95B126548090}"/>
              </a:ext>
            </a:extLst>
          </p:cNvPr>
          <p:cNvSpPr/>
          <p:nvPr/>
        </p:nvSpPr>
        <p:spPr>
          <a:xfrm>
            <a:off x="7457726" y="6209607"/>
            <a:ext cx="1188720" cy="432262"/>
          </a:xfrm>
          <a:prstGeom prst="rect">
            <a:avLst/>
          </a:prstGeom>
          <a:solidFill>
            <a:srgbClr val="009BA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21" name="Bildobjekt 20">
            <a:extLst>
              <a:ext uri="{FF2B5EF4-FFF2-40B4-BE49-F238E27FC236}">
                <a16:creationId xmlns:a16="http://schemas.microsoft.com/office/drawing/2014/main" id="{905DB0EC-9AB5-4B7D-916F-1D952796B3A7}"/>
              </a:ext>
            </a:extLst>
          </p:cNvPr>
          <p:cNvPicPr>
            <a:picLocks noChangeAspect="1"/>
          </p:cNvPicPr>
          <p:nvPr/>
        </p:nvPicPr>
        <p:blipFill>
          <a:blip r:embed="rId5"/>
          <a:stretch>
            <a:fillRect/>
          </a:stretch>
        </p:blipFill>
        <p:spPr>
          <a:xfrm>
            <a:off x="8052086" y="6059000"/>
            <a:ext cx="771181" cy="582869"/>
          </a:xfrm>
          <a:prstGeom prst="rect">
            <a:avLst/>
          </a:prstGeom>
        </p:spPr>
      </p:pic>
    </p:spTree>
    <p:extLst>
      <p:ext uri="{BB962C8B-B14F-4D97-AF65-F5344CB8AC3E}">
        <p14:creationId xmlns:p14="http://schemas.microsoft.com/office/powerpoint/2010/main" val="2342105848"/>
      </p:ext>
    </p:extLst>
  </p:cSld>
  <p:clrMapOvr>
    <a:masterClrMapping/>
  </p:clrMapOvr>
</p:sld>
</file>

<file path=ppt/theme/theme1.xml><?xml version="1.0" encoding="utf-8"?>
<a:theme xmlns:a="http://schemas.openxmlformats.org/drawingml/2006/main" name="1_Saco_S_PP_Bli medlem_2015">
  <a:themeElements>
    <a:clrScheme name="Anpassad 4">
      <a:dk1>
        <a:sysClr val="windowText" lastClr="000000"/>
      </a:dk1>
      <a:lt1>
        <a:sysClr val="window" lastClr="FFFFFF"/>
      </a:lt1>
      <a:dk2>
        <a:srgbClr val="2B142D"/>
      </a:dk2>
      <a:lt2>
        <a:srgbClr val="A4D5D0"/>
      </a:lt2>
      <a:accent1>
        <a:srgbClr val="009BA4"/>
      </a:accent1>
      <a:accent2>
        <a:srgbClr val="43237A"/>
      </a:accent2>
      <a:accent3>
        <a:srgbClr val="D7007F"/>
      </a:accent3>
      <a:accent4>
        <a:srgbClr val="F39200"/>
      </a:accent4>
      <a:accent5>
        <a:srgbClr val="FFDD00"/>
      </a:accent5>
      <a:accent6>
        <a:srgbClr val="A3A101"/>
      </a:accent6>
      <a:hlink>
        <a:srgbClr val="004080"/>
      </a:hlink>
      <a:folHlink>
        <a:srgbClr val="4C4C4C"/>
      </a:folHlink>
    </a:clrScheme>
    <a:fontScheme name="Förmån">
      <a:majorFont>
        <a:latin typeface="Rockwell"/>
        <a:ea typeface=""/>
        <a:cs typeface=""/>
        <a:font script="Jpan" typeface="ＭＳ ゴシック"/>
      </a:majorFont>
      <a:minorFont>
        <a:latin typeface="Rockwell"/>
        <a:ea typeface=""/>
        <a:cs typeface=""/>
        <a:font script="Jpan" typeface="ＭＳ ゴシック"/>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ll_saco_s_ppt.potx" id="{76E9B057-CACA-4AB1-858D-DAB7EA0A903A}" vid="{96ECC57A-9473-45C5-A677-AC1008D1EBC7}"/>
    </a:ext>
  </a:extLst>
</a:theme>
</file>

<file path=ppt/theme/theme2.xml><?xml version="1.0" encoding="utf-8"?>
<a:theme xmlns:a="http://schemas.openxmlformats.org/drawingml/2006/main" name="Saco_S_PP_Bli medlem_2015">
  <a:themeElements>
    <a:clrScheme name="Anpassad 4">
      <a:dk1>
        <a:sysClr val="windowText" lastClr="000000"/>
      </a:dk1>
      <a:lt1>
        <a:sysClr val="window" lastClr="FFFFFF"/>
      </a:lt1>
      <a:dk2>
        <a:srgbClr val="2B142D"/>
      </a:dk2>
      <a:lt2>
        <a:srgbClr val="A4D5D0"/>
      </a:lt2>
      <a:accent1>
        <a:srgbClr val="009BA4"/>
      </a:accent1>
      <a:accent2>
        <a:srgbClr val="43237A"/>
      </a:accent2>
      <a:accent3>
        <a:srgbClr val="D7007F"/>
      </a:accent3>
      <a:accent4>
        <a:srgbClr val="F39200"/>
      </a:accent4>
      <a:accent5>
        <a:srgbClr val="FFDD00"/>
      </a:accent5>
      <a:accent6>
        <a:srgbClr val="A3A101"/>
      </a:accent6>
      <a:hlink>
        <a:srgbClr val="004080"/>
      </a:hlink>
      <a:folHlink>
        <a:srgbClr val="4C4C4C"/>
      </a:folHlink>
    </a:clrScheme>
    <a:fontScheme name="Förmån">
      <a:majorFont>
        <a:latin typeface="Rockwell"/>
        <a:ea typeface=""/>
        <a:cs typeface=""/>
        <a:font script="Jpan" typeface="ＭＳ ゴシック"/>
      </a:majorFont>
      <a:minorFont>
        <a:latin typeface="Rockwell"/>
        <a:ea typeface=""/>
        <a:cs typeface=""/>
        <a:font script="Jpan" typeface="ＭＳ ゴシック"/>
      </a:minorFont>
    </a:fontScheme>
    <a:fmtScheme name="Förmån">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ll_saco_s_ppt.potx" id="{76E9B057-CACA-4AB1-858D-DAB7EA0A903A}" vid="{96ECC57A-9473-45C5-A677-AC1008D1EBC7}"/>
    </a:ext>
  </a:extLst>
</a:theme>
</file>

<file path=ppt/theme/theme3.xml><?xml version="1.0" encoding="utf-8"?>
<a:theme xmlns:a="http://schemas.openxmlformats.org/drawingml/2006/main" name="Saco_S_PP_Logo_2015">
  <a:themeElements>
    <a:clrScheme name="Anpassad 4">
      <a:dk1>
        <a:sysClr val="windowText" lastClr="000000"/>
      </a:dk1>
      <a:lt1>
        <a:sysClr val="window" lastClr="FFFFFF"/>
      </a:lt1>
      <a:dk2>
        <a:srgbClr val="2B142D"/>
      </a:dk2>
      <a:lt2>
        <a:srgbClr val="A4D5D0"/>
      </a:lt2>
      <a:accent1>
        <a:srgbClr val="009BA4"/>
      </a:accent1>
      <a:accent2>
        <a:srgbClr val="43237A"/>
      </a:accent2>
      <a:accent3>
        <a:srgbClr val="D7007F"/>
      </a:accent3>
      <a:accent4>
        <a:srgbClr val="F39200"/>
      </a:accent4>
      <a:accent5>
        <a:srgbClr val="FFDD00"/>
      </a:accent5>
      <a:accent6>
        <a:srgbClr val="A3A101"/>
      </a:accent6>
      <a:hlink>
        <a:srgbClr val="004080"/>
      </a:hlink>
      <a:folHlink>
        <a:srgbClr val="4C4C4C"/>
      </a:folHlink>
    </a:clrScheme>
    <a:fontScheme name="Förmån">
      <a:majorFont>
        <a:latin typeface="Rockwell"/>
        <a:ea typeface=""/>
        <a:cs typeface=""/>
        <a:font script="Jpan" typeface="ＭＳ ゴシック"/>
      </a:majorFont>
      <a:minorFont>
        <a:latin typeface="Rockwell"/>
        <a:ea typeface=""/>
        <a:cs typeface=""/>
        <a:font script="Jpan" typeface="ＭＳ ゴシック"/>
      </a:minorFont>
    </a:fontScheme>
    <a:fmtScheme name="Förmån">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ll_saco_s_ppt.potx" id="{76E9B057-CACA-4AB1-858D-DAB7EA0A903A}" vid="{7008EE21-EC72-4081-81AF-525B0F4B0123}"/>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mall_saco_s_ppt</Template>
  <TotalTime>526</TotalTime>
  <Words>391</Words>
  <Application>Microsoft Office PowerPoint</Application>
  <PresentationFormat>Bildspel på skärmen (4:3)</PresentationFormat>
  <Paragraphs>39</Paragraphs>
  <Slides>8</Slides>
  <Notes>2</Notes>
  <HiddenSlides>0</HiddenSlides>
  <MMClips>0</MMClips>
  <ScaleCrop>false</ScaleCrop>
  <HeadingPairs>
    <vt:vector size="6" baseType="variant">
      <vt:variant>
        <vt:lpstr>Använt teckensnitt</vt:lpstr>
      </vt:variant>
      <vt:variant>
        <vt:i4>7</vt:i4>
      </vt:variant>
      <vt:variant>
        <vt:lpstr>Tema</vt:lpstr>
      </vt:variant>
      <vt:variant>
        <vt:i4>3</vt:i4>
      </vt:variant>
      <vt:variant>
        <vt:lpstr>Bildrubriker</vt:lpstr>
      </vt:variant>
      <vt:variant>
        <vt:i4>8</vt:i4>
      </vt:variant>
    </vt:vector>
  </HeadingPairs>
  <TitlesOfParts>
    <vt:vector size="18" baseType="lpstr">
      <vt:lpstr>Arial</vt:lpstr>
      <vt:lpstr>Calibri</vt:lpstr>
      <vt:lpstr>Courier New</vt:lpstr>
      <vt:lpstr>Georgia</vt:lpstr>
      <vt:lpstr>Lucida Grande</vt:lpstr>
      <vt:lpstr>Rockwell</vt:lpstr>
      <vt:lpstr>Wingdings</vt:lpstr>
      <vt:lpstr>1_Saco_S_PP_Bli medlem_2015</vt:lpstr>
      <vt:lpstr>Saco_S_PP_Bli medlem_2015</vt:lpstr>
      <vt:lpstr>Saco_S_PP_Logo_2015</vt:lpstr>
      <vt:lpstr>Aktuella pensionsfrågor </vt:lpstr>
      <vt:lpstr>Höjd lägsta uttagsålder PA 16 Avd. I</vt:lpstr>
      <vt:lpstr>Nya uttagsreglerna  i Avd. II från   1 oktober 2020</vt:lpstr>
      <vt:lpstr>PowerPoint-presentation</vt:lpstr>
      <vt:lpstr>Årsbesked 2020</vt:lpstr>
      <vt:lpstr>PowerPoint-presentation</vt:lpstr>
      <vt:lpstr>Längre arbetliv och höjda pensionsåldrar</vt:lpstr>
      <vt:lpstr>Sacoförbund inom statlig sektor</vt:lpstr>
    </vt:vector>
  </TitlesOfParts>
  <Manager/>
  <Company>Fotoskrift AB</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Huvudrubrik</dc:title>
  <dc:subject/>
  <dc:creator>Langlet Eva</dc:creator>
  <cp:keywords/>
  <dc:description/>
  <cp:lastModifiedBy>Christina Jägare</cp:lastModifiedBy>
  <cp:revision>26</cp:revision>
  <dcterms:created xsi:type="dcterms:W3CDTF">2016-06-08T11:44:41Z</dcterms:created>
  <dcterms:modified xsi:type="dcterms:W3CDTF">2020-03-18T11:53:44Z</dcterms:modified>
  <cp:category/>
</cp:coreProperties>
</file>